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8288000" cy="10287000"/>
  <p:notesSz cx="6858000" cy="9144000"/>
  <p:embeddedFontLst>
    <p:embeddedFont>
      <p:font typeface="Arimo Bold" charset="0"/>
      <p:regular r:id="rId37"/>
    </p:embeddedFont>
    <p:embeddedFont>
      <p:font typeface="Arimo" charset="0"/>
      <p:regular r:id="rId38"/>
    </p:embeddedFont>
    <p:embeddedFont>
      <p:font typeface="Canva Sans Bold" charset="0"/>
      <p:regular r:id="rId39"/>
    </p:embeddedFont>
    <p:embeddedFont>
      <p:font typeface="Canva Sans Medium" charset="0"/>
      <p:regular r:id="rId40"/>
    </p:embeddedFont>
    <p:embeddedFont>
      <p:font typeface="Calibri"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5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1844908">
            <a:off x="13715572" y="3670246"/>
            <a:ext cx="7087456" cy="12470359"/>
            <a:chOff x="0" y="0"/>
            <a:chExt cx="660400" cy="1161972"/>
          </a:xfrm>
        </p:grpSpPr>
        <p:sp>
          <p:nvSpPr>
            <p:cNvPr id="3" name="Freeform 3"/>
            <p:cNvSpPr/>
            <p:nvPr/>
          </p:nvSpPr>
          <p:spPr>
            <a:xfrm>
              <a:off x="0" y="0"/>
              <a:ext cx="660400" cy="1161972"/>
            </a:xfrm>
            <a:custGeom>
              <a:avLst/>
              <a:gdLst/>
              <a:ahLst/>
              <a:cxnLst/>
              <a:rect l="l" t="t" r="r" b="b"/>
              <a:pathLst>
                <a:path w="660400" h="1161972">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6258"/>
                  </a:cubicBezTo>
                  <a:lnTo>
                    <a:pt x="660400" y="1161972"/>
                  </a:lnTo>
                  <a:lnTo>
                    <a:pt x="0" y="1161972"/>
                  </a:lnTo>
                  <a:lnTo>
                    <a:pt x="0" y="336871"/>
                  </a:lnTo>
                  <a:cubicBezTo>
                    <a:pt x="1782" y="185660"/>
                    <a:pt x="93019" y="64045"/>
                    <a:pt x="220252" y="19070"/>
                  </a:cubicBezTo>
                  <a:close/>
                </a:path>
              </a:pathLst>
            </a:custGeom>
            <a:solidFill>
              <a:srgbClr val="E0B15E"/>
            </a:solidFill>
          </p:spPr>
        </p:sp>
        <p:sp>
          <p:nvSpPr>
            <p:cNvPr id="4" name="TextBox 4"/>
            <p:cNvSpPr txBox="1"/>
            <p:nvPr/>
          </p:nvSpPr>
          <p:spPr>
            <a:xfrm>
              <a:off x="0" y="69850"/>
              <a:ext cx="660400" cy="1092122"/>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a:off x="-808019" y="8563205"/>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8" name="Group 8"/>
          <p:cNvGrpSpPr/>
          <p:nvPr/>
        </p:nvGrpSpPr>
        <p:grpSpPr>
          <a:xfrm>
            <a:off x="5146139" y="-572397"/>
            <a:ext cx="1144795" cy="11447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0" name="TextBox 10"/>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1" name="Group 11"/>
          <p:cNvGrpSpPr/>
          <p:nvPr/>
        </p:nvGrpSpPr>
        <p:grpSpPr>
          <a:xfrm>
            <a:off x="16707776" y="230133"/>
            <a:ext cx="684529" cy="68452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3" name="TextBox 13"/>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14"/>
          <p:cNvGrpSpPr/>
          <p:nvPr/>
        </p:nvGrpSpPr>
        <p:grpSpPr>
          <a:xfrm>
            <a:off x="16565452" y="8565335"/>
            <a:ext cx="1653706" cy="16537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a:stretch>
            </a:blipFill>
          </p:spPr>
        </p:sp>
      </p:grpSp>
      <p:sp>
        <p:nvSpPr>
          <p:cNvPr id="16" name="TextBox 16"/>
          <p:cNvSpPr txBox="1"/>
          <p:nvPr/>
        </p:nvSpPr>
        <p:spPr>
          <a:xfrm>
            <a:off x="1296476" y="914662"/>
            <a:ext cx="11976837" cy="2343150"/>
          </a:xfrm>
          <a:prstGeom prst="rect">
            <a:avLst/>
          </a:prstGeom>
        </p:spPr>
        <p:txBody>
          <a:bodyPr lIns="0" tIns="0" rIns="0" bIns="0" rtlCol="0" anchor="t">
            <a:spAutoFit/>
          </a:bodyPr>
          <a:lstStyle/>
          <a:p>
            <a:pPr>
              <a:lnSpc>
                <a:spcPts val="9239"/>
              </a:lnSpc>
            </a:pPr>
            <a:r>
              <a:rPr lang="en-US" sz="7699" dirty="0" smtClean="0">
                <a:solidFill>
                  <a:srgbClr val="2B1511"/>
                </a:solidFill>
                <a:latin typeface="Canva Sans Bold"/>
              </a:rPr>
              <a:t>ERGENL</a:t>
            </a:r>
            <a:r>
              <a:rPr lang="tr-TR" sz="7699" dirty="0" smtClean="0">
                <a:solidFill>
                  <a:srgbClr val="2B1511"/>
                </a:solidFill>
                <a:latin typeface="Canva Sans Bold"/>
              </a:rPr>
              <a:t>İ</a:t>
            </a:r>
            <a:r>
              <a:rPr lang="en-US" sz="7699" dirty="0" smtClean="0">
                <a:solidFill>
                  <a:srgbClr val="2B1511"/>
                </a:solidFill>
                <a:latin typeface="Canva Sans Bold"/>
              </a:rPr>
              <a:t>K DÖNEM</a:t>
            </a:r>
            <a:r>
              <a:rPr lang="tr-TR" sz="7699" dirty="0" smtClean="0">
                <a:solidFill>
                  <a:srgbClr val="2B1511"/>
                </a:solidFill>
                <a:latin typeface="Canva Sans Bold"/>
              </a:rPr>
              <a:t>İ</a:t>
            </a:r>
            <a:r>
              <a:rPr lang="en-US" sz="7699" dirty="0" smtClean="0">
                <a:solidFill>
                  <a:srgbClr val="2B1511"/>
                </a:solidFill>
                <a:latin typeface="Canva Sans Bold"/>
              </a:rPr>
              <a:t>NDE  PS</a:t>
            </a:r>
            <a:r>
              <a:rPr lang="tr-TR" sz="7699" dirty="0" smtClean="0">
                <a:solidFill>
                  <a:srgbClr val="2B1511"/>
                </a:solidFill>
                <a:latin typeface="Canva Sans Bold"/>
              </a:rPr>
              <a:t>İ</a:t>
            </a:r>
            <a:r>
              <a:rPr lang="en-US" sz="7699" dirty="0" smtClean="0">
                <a:solidFill>
                  <a:srgbClr val="2B1511"/>
                </a:solidFill>
                <a:latin typeface="Canva Sans Bold"/>
              </a:rPr>
              <a:t>KOLOJ</a:t>
            </a:r>
            <a:r>
              <a:rPr lang="tr-TR" sz="7699" dirty="0" smtClean="0">
                <a:solidFill>
                  <a:srgbClr val="2B1511"/>
                </a:solidFill>
                <a:latin typeface="Canva Sans Bold"/>
              </a:rPr>
              <a:t>İ</a:t>
            </a:r>
            <a:r>
              <a:rPr lang="en-US" sz="7699" dirty="0" smtClean="0">
                <a:solidFill>
                  <a:srgbClr val="2B1511"/>
                </a:solidFill>
                <a:latin typeface="Canva Sans Bold"/>
              </a:rPr>
              <a:t>K </a:t>
            </a:r>
            <a:r>
              <a:rPr lang="en-US" sz="7699" dirty="0">
                <a:solidFill>
                  <a:srgbClr val="2B1511"/>
                </a:solidFill>
                <a:latin typeface="Canva Sans Bold"/>
              </a:rPr>
              <a:t>SAĞLAMLIK </a:t>
            </a:r>
          </a:p>
        </p:txBody>
      </p:sp>
      <p:sp>
        <p:nvSpPr>
          <p:cNvPr id="17" name="TextBox 17"/>
          <p:cNvSpPr txBox="1"/>
          <p:nvPr/>
        </p:nvSpPr>
        <p:spPr>
          <a:xfrm>
            <a:off x="2356037" y="4330536"/>
            <a:ext cx="7869793" cy="1406524"/>
          </a:xfrm>
          <a:prstGeom prst="rect">
            <a:avLst/>
          </a:prstGeom>
        </p:spPr>
        <p:txBody>
          <a:bodyPr lIns="0" tIns="0" rIns="0" bIns="0" rtlCol="0" anchor="t">
            <a:spAutoFit/>
          </a:bodyPr>
          <a:lstStyle/>
          <a:p>
            <a:pPr algn="ctr">
              <a:lnSpc>
                <a:spcPts val="5499"/>
              </a:lnSpc>
            </a:pPr>
            <a:r>
              <a:rPr lang="en-US" sz="4999" spc="199">
                <a:solidFill>
                  <a:srgbClr val="000000"/>
                </a:solidFill>
                <a:latin typeface="Canva Sans Medium"/>
              </a:rPr>
              <a:t>PSİKOLOJİK DANIŞMAN</a:t>
            </a:r>
          </a:p>
          <a:p>
            <a:pPr algn="ctr">
              <a:lnSpc>
                <a:spcPts val="5499"/>
              </a:lnSpc>
              <a:spcBef>
                <a:spcPct val="0"/>
              </a:spcBef>
            </a:pPr>
            <a:r>
              <a:rPr lang="en-US" sz="4999" spc="199">
                <a:solidFill>
                  <a:srgbClr val="000000"/>
                </a:solidFill>
                <a:latin typeface="Canva Sans Medium"/>
              </a:rPr>
              <a:t>HATİCE DOBUR</a:t>
            </a:r>
          </a:p>
        </p:txBody>
      </p:sp>
      <p:sp>
        <p:nvSpPr>
          <p:cNvPr id="18" name="TextBox 18"/>
          <p:cNvSpPr txBox="1"/>
          <p:nvPr/>
        </p:nvSpPr>
        <p:spPr>
          <a:xfrm>
            <a:off x="2278081" y="8828406"/>
            <a:ext cx="9658112" cy="429894"/>
          </a:xfrm>
          <a:prstGeom prst="rect">
            <a:avLst/>
          </a:prstGeom>
        </p:spPr>
        <p:txBody>
          <a:bodyPr lIns="0" tIns="0" rIns="0" bIns="0" rtlCol="0" anchor="t">
            <a:spAutoFit/>
          </a:bodyPr>
          <a:lstStyle/>
          <a:p>
            <a:pPr algn="ctr">
              <a:lnSpc>
                <a:spcPts val="3409"/>
              </a:lnSpc>
              <a:spcBef>
                <a:spcPct val="0"/>
              </a:spcBef>
            </a:pPr>
            <a:r>
              <a:rPr lang="en-US" sz="3099" spc="123">
                <a:solidFill>
                  <a:srgbClr val="000000"/>
                </a:solidFill>
                <a:latin typeface="Canva Sans Medium"/>
              </a:rPr>
              <a:t>BAĞCILAR REHBERLİK VE ARAŞTIRMA MERKEZİ</a:t>
            </a:r>
          </a:p>
        </p:txBody>
      </p:sp>
      <p:grpSp>
        <p:nvGrpSpPr>
          <p:cNvPr id="19" name="Group 19"/>
          <p:cNvGrpSpPr/>
          <p:nvPr/>
        </p:nvGrpSpPr>
        <p:grpSpPr>
          <a:xfrm>
            <a:off x="1296476" y="6139722"/>
            <a:ext cx="684529" cy="68452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21" name="TextBox 21"/>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2" name="Group 22"/>
          <p:cNvGrpSpPr/>
          <p:nvPr/>
        </p:nvGrpSpPr>
        <p:grpSpPr>
          <a:xfrm>
            <a:off x="9987253" y="6139722"/>
            <a:ext cx="684529" cy="68452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24" name="TextBox 24"/>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13036870" y="-1312917"/>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6" name="TextBox 6"/>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7" name="Group 7"/>
          <p:cNvGrpSpPr/>
          <p:nvPr/>
        </p:nvGrpSpPr>
        <p:grpSpPr>
          <a:xfrm>
            <a:off x="1752881" y="9161550"/>
            <a:ext cx="2625834" cy="262583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9" name="TextBox 9"/>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0" name="TextBox 10"/>
          <p:cNvSpPr txBox="1"/>
          <p:nvPr/>
        </p:nvSpPr>
        <p:spPr>
          <a:xfrm>
            <a:off x="2455139" y="1740552"/>
            <a:ext cx="15071938" cy="1307454"/>
          </a:xfrm>
          <a:prstGeom prst="rect">
            <a:avLst/>
          </a:prstGeom>
        </p:spPr>
        <p:txBody>
          <a:bodyPr lIns="0" tIns="0" rIns="0" bIns="0" rtlCol="0" anchor="t">
            <a:spAutoFit/>
          </a:bodyPr>
          <a:lstStyle/>
          <a:p>
            <a:pPr algn="ctr">
              <a:lnSpc>
                <a:spcPts val="10360"/>
              </a:lnSpc>
            </a:pPr>
            <a:r>
              <a:rPr lang="en-US" sz="7400">
                <a:solidFill>
                  <a:srgbClr val="000000"/>
                </a:solidFill>
                <a:latin typeface="Arimo Bold"/>
              </a:rPr>
              <a:t>Dünya Sağlık Örgütü (WHO-2001)</a:t>
            </a:r>
          </a:p>
        </p:txBody>
      </p:sp>
      <p:sp>
        <p:nvSpPr>
          <p:cNvPr id="11" name="TextBox 11"/>
          <p:cNvSpPr txBox="1"/>
          <p:nvPr/>
        </p:nvSpPr>
        <p:spPr>
          <a:xfrm>
            <a:off x="1608031" y="3134390"/>
            <a:ext cx="15071938" cy="4403727"/>
          </a:xfrm>
          <a:prstGeom prst="rect">
            <a:avLst/>
          </a:prstGeom>
        </p:spPr>
        <p:txBody>
          <a:bodyPr lIns="0" tIns="0" rIns="0" bIns="0" rtlCol="0" anchor="t">
            <a:spAutoFit/>
          </a:bodyPr>
          <a:lstStyle/>
          <a:p>
            <a:pPr algn="ctr">
              <a:lnSpc>
                <a:spcPts val="8749"/>
              </a:lnSpc>
              <a:spcBef>
                <a:spcPct val="0"/>
              </a:spcBef>
            </a:pPr>
            <a:r>
              <a:rPr lang="en-US" sz="6249">
                <a:solidFill>
                  <a:srgbClr val="000000"/>
                </a:solidFill>
                <a:latin typeface="Arimo"/>
              </a:rPr>
              <a:t> Sağlık; “sadece hastalık ve sakatlığın olmaması değil fiziksel, ruhsal ve sosyal yönden tam bir iyilik hâli” olarak tanımlanmaktadır.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422460" y="-509784"/>
            <a:ext cx="19132920" cy="2701944"/>
            <a:chOff x="0" y="0"/>
            <a:chExt cx="5039123" cy="711623"/>
          </a:xfrm>
        </p:grpSpPr>
        <p:sp>
          <p:nvSpPr>
            <p:cNvPr id="3" name="Freeform 3"/>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 name="TextBox 4"/>
            <p:cNvSpPr txBox="1"/>
            <p:nvPr/>
          </p:nvSpPr>
          <p:spPr>
            <a:xfrm>
              <a:off x="0" y="-123825"/>
              <a:ext cx="5039123" cy="835448"/>
            </a:xfrm>
            <a:prstGeom prst="rect">
              <a:avLst/>
            </a:prstGeom>
          </p:spPr>
          <p:txBody>
            <a:bodyPr lIns="50800" tIns="50800" rIns="50800" bIns="50800" rtlCol="0" anchor="ctr"/>
            <a:lstStyle/>
            <a:p>
              <a:pPr algn="ctr">
                <a:lnSpc>
                  <a:spcPts val="7000"/>
                </a:lnSpc>
              </a:pPr>
              <a:endParaRPr/>
            </a:p>
          </p:txBody>
        </p:sp>
      </p:grpSp>
      <p:grpSp>
        <p:nvGrpSpPr>
          <p:cNvPr id="5" name="Group 5"/>
          <p:cNvGrpSpPr/>
          <p:nvPr/>
        </p:nvGrpSpPr>
        <p:grpSpPr>
          <a:xfrm>
            <a:off x="5778269" y="1375556"/>
            <a:ext cx="6731462" cy="1306335"/>
            <a:chOff x="0" y="0"/>
            <a:chExt cx="1772895" cy="344055"/>
          </a:xfrm>
        </p:grpSpPr>
        <p:sp>
          <p:nvSpPr>
            <p:cNvPr id="6" name="Freeform 6"/>
            <p:cNvSpPr/>
            <p:nvPr/>
          </p:nvSpPr>
          <p:spPr>
            <a:xfrm>
              <a:off x="0" y="0"/>
              <a:ext cx="1772895" cy="344055"/>
            </a:xfrm>
            <a:custGeom>
              <a:avLst/>
              <a:gdLst/>
              <a:ahLst/>
              <a:cxnLst/>
              <a:rect l="l" t="t" r="r" b="b"/>
              <a:pathLst>
                <a:path w="1772895" h="344055">
                  <a:moveTo>
                    <a:pt x="13801" y="0"/>
                  </a:moveTo>
                  <a:lnTo>
                    <a:pt x="1759094" y="0"/>
                  </a:lnTo>
                  <a:cubicBezTo>
                    <a:pt x="1766716" y="0"/>
                    <a:pt x="1772895" y="6179"/>
                    <a:pt x="1772895" y="13801"/>
                  </a:cubicBezTo>
                  <a:lnTo>
                    <a:pt x="1772895" y="330254"/>
                  </a:lnTo>
                  <a:cubicBezTo>
                    <a:pt x="1772895" y="337876"/>
                    <a:pt x="1766716" y="344055"/>
                    <a:pt x="1759094" y="344055"/>
                  </a:cubicBezTo>
                  <a:lnTo>
                    <a:pt x="13801" y="344055"/>
                  </a:lnTo>
                  <a:cubicBezTo>
                    <a:pt x="6179" y="344055"/>
                    <a:pt x="0" y="337876"/>
                    <a:pt x="0" y="330254"/>
                  </a:cubicBezTo>
                  <a:lnTo>
                    <a:pt x="0" y="13801"/>
                  </a:lnTo>
                  <a:cubicBezTo>
                    <a:pt x="0" y="6179"/>
                    <a:pt x="6179" y="0"/>
                    <a:pt x="13801" y="0"/>
                  </a:cubicBezTo>
                  <a:close/>
                </a:path>
              </a:pathLst>
            </a:custGeom>
            <a:solidFill>
              <a:srgbClr val="FFFFFF"/>
            </a:solidFill>
            <a:ln cap="sq">
              <a:noFill/>
              <a:prstDash val="solid"/>
              <a:miter/>
            </a:ln>
          </p:spPr>
        </p:sp>
        <p:sp>
          <p:nvSpPr>
            <p:cNvPr id="7" name="TextBox 7"/>
            <p:cNvSpPr txBox="1"/>
            <p:nvPr/>
          </p:nvSpPr>
          <p:spPr>
            <a:xfrm>
              <a:off x="0" y="-76200"/>
              <a:ext cx="1772895" cy="420255"/>
            </a:xfrm>
            <a:prstGeom prst="rect">
              <a:avLst/>
            </a:prstGeom>
          </p:spPr>
          <p:txBody>
            <a:bodyPr lIns="215900" tIns="215900" rIns="215900" bIns="215900" rtlCol="0" anchor="ctr"/>
            <a:lstStyle/>
            <a:p>
              <a:pPr marL="0" lvl="0" indent="0" algn="ctr">
                <a:lnSpc>
                  <a:spcPts val="5599"/>
                </a:lnSpc>
                <a:spcBef>
                  <a:spcPct val="0"/>
                </a:spcBef>
              </a:pPr>
              <a:r>
                <a:rPr lang="en-US" sz="3999">
                  <a:solidFill>
                    <a:srgbClr val="2B1511"/>
                  </a:solidFill>
                  <a:latin typeface="Canva Sans Bold"/>
                </a:rPr>
                <a:t>ÇOCUK   RUH SAĞLIĞI</a:t>
              </a:r>
            </a:p>
          </p:txBody>
        </p:sp>
      </p:grpSp>
      <p:grpSp>
        <p:nvGrpSpPr>
          <p:cNvPr id="8" name="Group 8"/>
          <p:cNvGrpSpPr/>
          <p:nvPr/>
        </p:nvGrpSpPr>
        <p:grpSpPr>
          <a:xfrm>
            <a:off x="-641135" y="9258300"/>
            <a:ext cx="19132920" cy="2701944"/>
            <a:chOff x="0" y="0"/>
            <a:chExt cx="5039123" cy="711623"/>
          </a:xfrm>
        </p:grpSpPr>
        <p:sp>
          <p:nvSpPr>
            <p:cNvPr id="9" name="Freeform 9"/>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10" name="TextBox 10"/>
            <p:cNvSpPr txBox="1"/>
            <p:nvPr/>
          </p:nvSpPr>
          <p:spPr>
            <a:xfrm>
              <a:off x="0" y="-57150"/>
              <a:ext cx="5039123" cy="768773"/>
            </a:xfrm>
            <a:prstGeom prst="rect">
              <a:avLst/>
            </a:prstGeom>
          </p:spPr>
          <p:txBody>
            <a:bodyPr lIns="50800" tIns="50800" rIns="50800" bIns="50800" rtlCol="0" anchor="ctr"/>
            <a:lstStyle/>
            <a:p>
              <a:pPr algn="ctr">
                <a:lnSpc>
                  <a:spcPts val="2590"/>
                </a:lnSpc>
              </a:pPr>
              <a:endParaRPr/>
            </a:p>
          </p:txBody>
        </p:sp>
      </p:grpSp>
      <p:sp>
        <p:nvSpPr>
          <p:cNvPr id="11" name="TextBox 11"/>
          <p:cNvSpPr txBox="1"/>
          <p:nvPr/>
        </p:nvSpPr>
        <p:spPr>
          <a:xfrm>
            <a:off x="1028700" y="2510441"/>
            <a:ext cx="14433076" cy="1139825"/>
          </a:xfrm>
          <a:prstGeom prst="rect">
            <a:avLst/>
          </a:prstGeom>
        </p:spPr>
        <p:txBody>
          <a:bodyPr lIns="0" tIns="0" rIns="0" bIns="0" rtlCol="0" anchor="t">
            <a:spAutoFit/>
          </a:bodyPr>
          <a:lstStyle/>
          <a:p>
            <a:pPr marL="539749" lvl="1" indent="-269875" algn="just">
              <a:lnSpc>
                <a:spcPts val="4674"/>
              </a:lnSpc>
              <a:buFont typeface="Arial"/>
              <a:buChar char="•"/>
            </a:pPr>
            <a:r>
              <a:rPr lang="en-US" sz="2499">
                <a:solidFill>
                  <a:srgbClr val="000000"/>
                </a:solidFill>
                <a:latin typeface="Arimo"/>
              </a:rPr>
              <a:t>Çocukluk ve ergenlik çağı ,son dönemde  artan şekilde ruh sağlığı  sorunları yaşanan   dönemler  arasına  girmiştir.</a:t>
            </a:r>
          </a:p>
        </p:txBody>
      </p:sp>
      <p:sp>
        <p:nvSpPr>
          <p:cNvPr id="12" name="TextBox 12"/>
          <p:cNvSpPr txBox="1"/>
          <p:nvPr/>
        </p:nvSpPr>
        <p:spPr>
          <a:xfrm>
            <a:off x="1028700" y="3975704"/>
            <a:ext cx="14433076" cy="1139825"/>
          </a:xfrm>
          <a:prstGeom prst="rect">
            <a:avLst/>
          </a:prstGeom>
        </p:spPr>
        <p:txBody>
          <a:bodyPr lIns="0" tIns="0" rIns="0" bIns="0" rtlCol="0" anchor="t">
            <a:spAutoFit/>
          </a:bodyPr>
          <a:lstStyle/>
          <a:p>
            <a:pPr marL="539749" lvl="1" indent="-269875" algn="just">
              <a:lnSpc>
                <a:spcPts val="4674"/>
              </a:lnSpc>
              <a:buFont typeface="Arial"/>
              <a:buChar char="•"/>
            </a:pPr>
            <a:r>
              <a:rPr lang="en-US" sz="2499">
                <a:solidFill>
                  <a:srgbClr val="000000"/>
                </a:solidFill>
                <a:latin typeface="Arimo"/>
              </a:rPr>
              <a:t>Dünya Sağlık Örgütü[2020) verilerine göre, küresel düzeyde rastlanan sağlık bozulmalarını  %16'sı ergenlerin yaşadığı ruh sağlığı  sorunlarıdır.</a:t>
            </a:r>
          </a:p>
        </p:txBody>
      </p:sp>
      <p:sp>
        <p:nvSpPr>
          <p:cNvPr id="13" name="TextBox 13"/>
          <p:cNvSpPr txBox="1"/>
          <p:nvPr/>
        </p:nvSpPr>
        <p:spPr>
          <a:xfrm>
            <a:off x="1028700" y="5440967"/>
            <a:ext cx="14433076" cy="1730375"/>
          </a:xfrm>
          <a:prstGeom prst="rect">
            <a:avLst/>
          </a:prstGeom>
        </p:spPr>
        <p:txBody>
          <a:bodyPr lIns="0" tIns="0" rIns="0" bIns="0" rtlCol="0" anchor="t">
            <a:spAutoFit/>
          </a:bodyPr>
          <a:lstStyle/>
          <a:p>
            <a:pPr marL="539749" lvl="1" indent="-269875" algn="just">
              <a:lnSpc>
                <a:spcPts val="4674"/>
              </a:lnSpc>
              <a:buFont typeface="Arial"/>
              <a:buChar char="•"/>
            </a:pPr>
            <a:r>
              <a:rPr lang="en-US" sz="2499">
                <a:solidFill>
                  <a:srgbClr val="000000"/>
                </a:solidFill>
                <a:latin typeface="Arimo"/>
              </a:rPr>
              <a:t>Ruhsal zorlamaya  yol açan  örseleyici     durumlar ve olaylar  bireylerin tüm yaşamları sürecinde işlevselliklerini , iyilik  hallerini  ve strese maruz  kaldıklarında  verdikleri  tepkileri olumsuz etkilemektedir.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422460" y="-509784"/>
            <a:ext cx="19132920" cy="2701944"/>
            <a:chOff x="0" y="0"/>
            <a:chExt cx="5039123" cy="711623"/>
          </a:xfrm>
        </p:grpSpPr>
        <p:sp>
          <p:nvSpPr>
            <p:cNvPr id="3" name="Freeform 3"/>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 name="TextBox 4"/>
            <p:cNvSpPr txBox="1"/>
            <p:nvPr/>
          </p:nvSpPr>
          <p:spPr>
            <a:xfrm>
              <a:off x="0" y="-57150"/>
              <a:ext cx="5039123" cy="768773"/>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a:off x="5778269" y="1375556"/>
            <a:ext cx="6731462" cy="1306335"/>
            <a:chOff x="0" y="0"/>
            <a:chExt cx="1772895" cy="344055"/>
          </a:xfrm>
        </p:grpSpPr>
        <p:sp>
          <p:nvSpPr>
            <p:cNvPr id="6" name="Freeform 6"/>
            <p:cNvSpPr/>
            <p:nvPr/>
          </p:nvSpPr>
          <p:spPr>
            <a:xfrm>
              <a:off x="0" y="0"/>
              <a:ext cx="1772895" cy="344055"/>
            </a:xfrm>
            <a:custGeom>
              <a:avLst/>
              <a:gdLst/>
              <a:ahLst/>
              <a:cxnLst/>
              <a:rect l="l" t="t" r="r" b="b"/>
              <a:pathLst>
                <a:path w="1772895" h="344055">
                  <a:moveTo>
                    <a:pt x="13801" y="0"/>
                  </a:moveTo>
                  <a:lnTo>
                    <a:pt x="1759094" y="0"/>
                  </a:lnTo>
                  <a:cubicBezTo>
                    <a:pt x="1766716" y="0"/>
                    <a:pt x="1772895" y="6179"/>
                    <a:pt x="1772895" y="13801"/>
                  </a:cubicBezTo>
                  <a:lnTo>
                    <a:pt x="1772895" y="330254"/>
                  </a:lnTo>
                  <a:cubicBezTo>
                    <a:pt x="1772895" y="337876"/>
                    <a:pt x="1766716" y="344055"/>
                    <a:pt x="1759094" y="344055"/>
                  </a:cubicBezTo>
                  <a:lnTo>
                    <a:pt x="13801" y="344055"/>
                  </a:lnTo>
                  <a:cubicBezTo>
                    <a:pt x="6179" y="344055"/>
                    <a:pt x="0" y="337876"/>
                    <a:pt x="0" y="330254"/>
                  </a:cubicBezTo>
                  <a:lnTo>
                    <a:pt x="0" y="13801"/>
                  </a:lnTo>
                  <a:cubicBezTo>
                    <a:pt x="0" y="6179"/>
                    <a:pt x="6179" y="0"/>
                    <a:pt x="13801" y="0"/>
                  </a:cubicBezTo>
                  <a:close/>
                </a:path>
              </a:pathLst>
            </a:custGeom>
            <a:solidFill>
              <a:srgbClr val="FFFFFF"/>
            </a:solidFill>
            <a:ln cap="sq">
              <a:noFill/>
              <a:prstDash val="solid"/>
              <a:miter/>
            </a:ln>
          </p:spPr>
        </p:sp>
        <p:sp>
          <p:nvSpPr>
            <p:cNvPr id="7" name="TextBox 7"/>
            <p:cNvSpPr txBox="1"/>
            <p:nvPr/>
          </p:nvSpPr>
          <p:spPr>
            <a:xfrm>
              <a:off x="0" y="-76200"/>
              <a:ext cx="1772895" cy="420255"/>
            </a:xfrm>
            <a:prstGeom prst="rect">
              <a:avLst/>
            </a:prstGeom>
          </p:spPr>
          <p:txBody>
            <a:bodyPr lIns="215900" tIns="215900" rIns="215900" bIns="215900" rtlCol="0" anchor="ctr"/>
            <a:lstStyle/>
            <a:p>
              <a:pPr marL="0" lvl="0" indent="0" algn="ctr">
                <a:lnSpc>
                  <a:spcPts val="5599"/>
                </a:lnSpc>
                <a:spcBef>
                  <a:spcPct val="0"/>
                </a:spcBef>
              </a:pPr>
              <a:r>
                <a:rPr lang="en-US" sz="3999">
                  <a:solidFill>
                    <a:srgbClr val="2B1511"/>
                  </a:solidFill>
                  <a:latin typeface="Canva Sans Bold"/>
                </a:rPr>
                <a:t>ÇOCUK   RUH SAĞLIĞI</a:t>
              </a:r>
            </a:p>
          </p:txBody>
        </p:sp>
      </p:grpSp>
      <p:grpSp>
        <p:nvGrpSpPr>
          <p:cNvPr id="8" name="Group 8"/>
          <p:cNvGrpSpPr/>
          <p:nvPr/>
        </p:nvGrpSpPr>
        <p:grpSpPr>
          <a:xfrm>
            <a:off x="-641135" y="9258300"/>
            <a:ext cx="19132920" cy="2701944"/>
            <a:chOff x="0" y="0"/>
            <a:chExt cx="5039123" cy="711623"/>
          </a:xfrm>
        </p:grpSpPr>
        <p:sp>
          <p:nvSpPr>
            <p:cNvPr id="9" name="Freeform 9"/>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10" name="TextBox 10"/>
            <p:cNvSpPr txBox="1"/>
            <p:nvPr/>
          </p:nvSpPr>
          <p:spPr>
            <a:xfrm>
              <a:off x="0" y="-57150"/>
              <a:ext cx="5039123" cy="768773"/>
            </a:xfrm>
            <a:prstGeom prst="rect">
              <a:avLst/>
            </a:prstGeom>
          </p:spPr>
          <p:txBody>
            <a:bodyPr lIns="50800" tIns="50800" rIns="50800" bIns="50800" rtlCol="0" anchor="ctr"/>
            <a:lstStyle/>
            <a:p>
              <a:pPr algn="ctr">
                <a:lnSpc>
                  <a:spcPts val="2590"/>
                </a:lnSpc>
              </a:pPr>
              <a:endParaRPr/>
            </a:p>
          </p:txBody>
        </p:sp>
      </p:grpSp>
      <p:sp>
        <p:nvSpPr>
          <p:cNvPr id="11" name="TextBox 11"/>
          <p:cNvSpPr txBox="1"/>
          <p:nvPr/>
        </p:nvSpPr>
        <p:spPr>
          <a:xfrm>
            <a:off x="1028700" y="2706776"/>
            <a:ext cx="14981645" cy="1158875"/>
          </a:xfrm>
          <a:prstGeom prst="rect">
            <a:avLst/>
          </a:prstGeom>
        </p:spPr>
        <p:txBody>
          <a:bodyPr lIns="0" tIns="0" rIns="0" bIns="0" rtlCol="0" anchor="t">
            <a:spAutoFit/>
          </a:bodyPr>
          <a:lstStyle/>
          <a:p>
            <a:pPr marL="539749" lvl="1" indent="-269875">
              <a:lnSpc>
                <a:spcPts val="4749"/>
              </a:lnSpc>
              <a:buFont typeface="Arial"/>
              <a:buChar char="•"/>
            </a:pPr>
            <a:r>
              <a:rPr lang="en-US" sz="2499">
                <a:solidFill>
                  <a:srgbClr val="000000"/>
                </a:solidFill>
                <a:latin typeface="Arimo"/>
              </a:rPr>
              <a:t>Ruh sağlığındaki bozulmalar çoğulukla 14 yaş itibariyle ortaya çıkmakta, ancak önemli bir kısmı tespit  ya da tedavi edilememektedir.</a:t>
            </a:r>
          </a:p>
        </p:txBody>
      </p:sp>
      <p:sp>
        <p:nvSpPr>
          <p:cNvPr id="12" name="TextBox 12"/>
          <p:cNvSpPr txBox="1"/>
          <p:nvPr/>
        </p:nvSpPr>
        <p:spPr>
          <a:xfrm>
            <a:off x="1028700" y="4962525"/>
            <a:ext cx="14981645" cy="1158875"/>
          </a:xfrm>
          <a:prstGeom prst="rect">
            <a:avLst/>
          </a:prstGeom>
        </p:spPr>
        <p:txBody>
          <a:bodyPr lIns="0" tIns="0" rIns="0" bIns="0" rtlCol="0" anchor="t">
            <a:spAutoFit/>
          </a:bodyPr>
          <a:lstStyle/>
          <a:p>
            <a:pPr marL="539749" lvl="1" indent="-269875">
              <a:lnSpc>
                <a:spcPts val="4749"/>
              </a:lnSpc>
              <a:buFont typeface="Arial"/>
              <a:buChar char="•"/>
            </a:pPr>
            <a:r>
              <a:rPr lang="en-US" sz="2499">
                <a:solidFill>
                  <a:srgbClr val="000000"/>
                </a:solidFill>
                <a:latin typeface="Arimo"/>
              </a:rPr>
              <a:t>Erken dönemde tespit ve müdahale edilmediği takdirde ruh sağlığı sorunları  yetişkinlik dönemine   uzanmaktadır.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B15E"/>
        </a:solidFill>
        <a:effectLst/>
      </p:bgPr>
    </p:bg>
    <p:spTree>
      <p:nvGrpSpPr>
        <p:cNvPr id="1" name=""/>
        <p:cNvGrpSpPr/>
        <p:nvPr/>
      </p:nvGrpSpPr>
      <p:grpSpPr>
        <a:xfrm>
          <a:off x="0" y="0"/>
          <a:ext cx="0" cy="0"/>
          <a:chOff x="0" y="0"/>
          <a:chExt cx="0" cy="0"/>
        </a:xfrm>
      </p:grpSpPr>
      <p:grpSp>
        <p:nvGrpSpPr>
          <p:cNvPr id="2" name="Group 2"/>
          <p:cNvGrpSpPr/>
          <p:nvPr/>
        </p:nvGrpSpPr>
        <p:grpSpPr>
          <a:xfrm>
            <a:off x="11643301" y="5175645"/>
            <a:ext cx="10464525" cy="104645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id="4" name="TextBox 4"/>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1279219" y="-2553200"/>
            <a:ext cx="12607523" cy="1260752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nSpc>
                  <a:spcPts val="2590"/>
                </a:lnSpc>
                <a:spcBef>
                  <a:spcPct val="0"/>
                </a:spcBef>
              </a:pPr>
              <a:endParaRPr/>
            </a:p>
          </p:txBody>
        </p:sp>
      </p:grpSp>
      <p:sp>
        <p:nvSpPr>
          <p:cNvPr id="8" name="Freeform 8"/>
          <p:cNvSpPr/>
          <p:nvPr/>
        </p:nvSpPr>
        <p:spPr>
          <a:xfrm>
            <a:off x="14682787" y="-341522"/>
            <a:ext cx="4320933" cy="2371112"/>
          </a:xfrm>
          <a:custGeom>
            <a:avLst/>
            <a:gdLst/>
            <a:ahLst/>
            <a:cxnLst/>
            <a:rect l="l" t="t" r="r" b="b"/>
            <a:pathLst>
              <a:path w="4320933" h="2371112">
                <a:moveTo>
                  <a:pt x="0" y="0"/>
                </a:moveTo>
                <a:lnTo>
                  <a:pt x="4320933" y="0"/>
                </a:lnTo>
                <a:lnTo>
                  <a:pt x="4320933" y="2371112"/>
                </a:lnTo>
                <a:lnTo>
                  <a:pt x="0" y="23711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1360469" y="9331122"/>
            <a:ext cx="3924501" cy="2153570"/>
          </a:xfrm>
          <a:custGeom>
            <a:avLst/>
            <a:gdLst/>
            <a:ahLst/>
            <a:cxnLst/>
            <a:rect l="l" t="t" r="r" b="b"/>
            <a:pathLst>
              <a:path w="3924501" h="2153570">
                <a:moveTo>
                  <a:pt x="0" y="0"/>
                </a:moveTo>
                <a:lnTo>
                  <a:pt x="3924501" y="0"/>
                </a:lnTo>
                <a:lnTo>
                  <a:pt x="3924501" y="2153570"/>
                </a:lnTo>
                <a:lnTo>
                  <a:pt x="0" y="21535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TextBox 11"/>
          <p:cNvSpPr txBox="1"/>
          <p:nvPr/>
        </p:nvSpPr>
        <p:spPr>
          <a:xfrm>
            <a:off x="457200" y="1914412"/>
            <a:ext cx="16018214" cy="5655394"/>
          </a:xfrm>
          <a:prstGeom prst="rect">
            <a:avLst/>
          </a:prstGeom>
        </p:spPr>
        <p:txBody>
          <a:bodyPr lIns="0" tIns="0" rIns="0" bIns="0" rtlCol="0" anchor="t">
            <a:spAutoFit/>
          </a:bodyPr>
          <a:lstStyle/>
          <a:p>
            <a:pPr marL="269874" lvl="1">
              <a:lnSpc>
                <a:spcPts val="4899"/>
              </a:lnSpc>
            </a:pPr>
            <a:r>
              <a:rPr lang="en-US" sz="2499" dirty="0" smtClean="0">
                <a:solidFill>
                  <a:srgbClr val="2B1511"/>
                </a:solidFill>
                <a:latin typeface="Arimo"/>
              </a:rPr>
              <a:t> </a:t>
            </a:r>
            <a:endParaRPr lang="en-US" sz="2499" dirty="0">
              <a:solidFill>
                <a:srgbClr val="2B1511"/>
              </a:solidFill>
              <a:latin typeface="Arimo"/>
            </a:endParaRPr>
          </a:p>
          <a:p>
            <a:pPr marL="539749" lvl="1" indent="-269875">
              <a:lnSpc>
                <a:spcPts val="4899"/>
              </a:lnSpc>
              <a:buFont typeface="Arial"/>
              <a:buChar char="•"/>
            </a:pPr>
            <a:r>
              <a:rPr lang="en-US" sz="2499" dirty="0" err="1">
                <a:solidFill>
                  <a:srgbClr val="2B1511"/>
                </a:solidFill>
                <a:latin typeface="Arimo"/>
              </a:rPr>
              <a:t>Fiziksel</a:t>
            </a:r>
            <a:r>
              <a:rPr lang="en-US" sz="2499" dirty="0">
                <a:solidFill>
                  <a:srgbClr val="2B1511"/>
                </a:solidFill>
                <a:latin typeface="Arimo"/>
              </a:rPr>
              <a:t>, </a:t>
            </a:r>
            <a:r>
              <a:rPr lang="en-US" sz="2499" dirty="0" err="1">
                <a:solidFill>
                  <a:srgbClr val="2B1511"/>
                </a:solidFill>
                <a:latin typeface="Arimo"/>
              </a:rPr>
              <a:t>cinsel</a:t>
            </a:r>
            <a:r>
              <a:rPr lang="en-US" sz="2499" dirty="0">
                <a:solidFill>
                  <a:srgbClr val="2B1511"/>
                </a:solidFill>
                <a:latin typeface="Arimo"/>
              </a:rPr>
              <a:t> </a:t>
            </a:r>
            <a:r>
              <a:rPr lang="en-US" sz="2499" dirty="0" err="1">
                <a:solidFill>
                  <a:srgbClr val="2B1511"/>
                </a:solidFill>
                <a:latin typeface="Arimo"/>
              </a:rPr>
              <a:t>ya</a:t>
            </a:r>
            <a:r>
              <a:rPr lang="en-US" sz="2499" dirty="0">
                <a:solidFill>
                  <a:srgbClr val="2B1511"/>
                </a:solidFill>
                <a:latin typeface="Arimo"/>
              </a:rPr>
              <a:t> da </a:t>
            </a:r>
            <a:r>
              <a:rPr lang="en-US" sz="2499" dirty="0" err="1">
                <a:solidFill>
                  <a:srgbClr val="2B1511"/>
                </a:solidFill>
                <a:latin typeface="Arimo"/>
              </a:rPr>
              <a:t>duygusal</a:t>
            </a:r>
            <a:r>
              <a:rPr lang="en-US" sz="2499" dirty="0">
                <a:solidFill>
                  <a:srgbClr val="2B1511"/>
                </a:solidFill>
                <a:latin typeface="Arimo"/>
              </a:rPr>
              <a:t> </a:t>
            </a:r>
            <a:r>
              <a:rPr lang="en-US" sz="2499" dirty="0" err="1">
                <a:solidFill>
                  <a:srgbClr val="2B1511"/>
                </a:solidFill>
                <a:latin typeface="Arimo"/>
              </a:rPr>
              <a:t>istismara</a:t>
            </a:r>
            <a:r>
              <a:rPr lang="en-US" sz="2499" dirty="0">
                <a:solidFill>
                  <a:srgbClr val="2B1511"/>
                </a:solidFill>
                <a:latin typeface="Arimo"/>
              </a:rPr>
              <a:t> </a:t>
            </a:r>
            <a:r>
              <a:rPr lang="en-US" sz="2499" dirty="0" err="1">
                <a:solidFill>
                  <a:srgbClr val="2B1511"/>
                </a:solidFill>
                <a:latin typeface="Arimo"/>
              </a:rPr>
              <a:t>maruz</a:t>
            </a:r>
            <a:r>
              <a:rPr lang="en-US" sz="2499" dirty="0">
                <a:solidFill>
                  <a:srgbClr val="2B1511"/>
                </a:solidFill>
                <a:latin typeface="Arimo"/>
              </a:rPr>
              <a:t> </a:t>
            </a:r>
            <a:r>
              <a:rPr lang="en-US" sz="2499" dirty="0" err="1">
                <a:solidFill>
                  <a:srgbClr val="2B1511"/>
                </a:solidFill>
                <a:latin typeface="Arimo"/>
              </a:rPr>
              <a:t>kalma</a:t>
            </a:r>
            <a:endParaRPr lang="en-US" sz="2499" dirty="0">
              <a:solidFill>
                <a:srgbClr val="2B1511"/>
              </a:solidFill>
              <a:latin typeface="Arimo"/>
            </a:endParaRPr>
          </a:p>
          <a:p>
            <a:pPr marL="539749" lvl="1" indent="-269875">
              <a:lnSpc>
                <a:spcPts val="4899"/>
              </a:lnSpc>
              <a:buFont typeface="Arial"/>
              <a:buChar char="•"/>
            </a:pPr>
            <a:r>
              <a:rPr lang="en-US" sz="2499" dirty="0">
                <a:solidFill>
                  <a:srgbClr val="2B1511"/>
                </a:solidFill>
                <a:latin typeface="Arimo"/>
              </a:rPr>
              <a:t> </a:t>
            </a:r>
            <a:r>
              <a:rPr lang="en-US" sz="2499" dirty="0" err="1">
                <a:solidFill>
                  <a:srgbClr val="2B1511"/>
                </a:solidFill>
                <a:latin typeface="Arimo"/>
              </a:rPr>
              <a:t>Duygusal</a:t>
            </a:r>
            <a:r>
              <a:rPr lang="en-US" sz="2499" dirty="0">
                <a:solidFill>
                  <a:srgbClr val="2B1511"/>
                </a:solidFill>
                <a:latin typeface="Arimo"/>
              </a:rPr>
              <a:t> </a:t>
            </a:r>
            <a:r>
              <a:rPr lang="en-US" sz="2499" dirty="0" err="1">
                <a:solidFill>
                  <a:srgbClr val="2B1511"/>
                </a:solidFill>
                <a:latin typeface="Arimo"/>
              </a:rPr>
              <a:t>ya</a:t>
            </a:r>
            <a:r>
              <a:rPr lang="en-US" sz="2499" dirty="0">
                <a:solidFill>
                  <a:srgbClr val="2B1511"/>
                </a:solidFill>
                <a:latin typeface="Arimo"/>
              </a:rPr>
              <a:t> da </a:t>
            </a:r>
            <a:r>
              <a:rPr lang="en-US" sz="2499" dirty="0" err="1">
                <a:solidFill>
                  <a:srgbClr val="2B1511"/>
                </a:solidFill>
                <a:latin typeface="Arimo"/>
              </a:rPr>
              <a:t>fiziksel</a:t>
            </a:r>
            <a:r>
              <a:rPr lang="en-US" sz="2499" dirty="0">
                <a:solidFill>
                  <a:srgbClr val="2B1511"/>
                </a:solidFill>
                <a:latin typeface="Arimo"/>
              </a:rPr>
              <a:t> </a:t>
            </a:r>
            <a:r>
              <a:rPr lang="en-US" sz="2499" dirty="0" err="1">
                <a:solidFill>
                  <a:srgbClr val="2B1511"/>
                </a:solidFill>
                <a:latin typeface="Arimo"/>
              </a:rPr>
              <a:t>ihmale</a:t>
            </a:r>
            <a:r>
              <a:rPr lang="en-US" sz="2499" dirty="0">
                <a:solidFill>
                  <a:srgbClr val="2B1511"/>
                </a:solidFill>
                <a:latin typeface="Arimo"/>
              </a:rPr>
              <a:t> </a:t>
            </a:r>
            <a:r>
              <a:rPr lang="en-US" sz="2499" dirty="0" err="1">
                <a:solidFill>
                  <a:srgbClr val="2B1511"/>
                </a:solidFill>
                <a:latin typeface="Arimo"/>
              </a:rPr>
              <a:t>maruz</a:t>
            </a:r>
            <a:r>
              <a:rPr lang="en-US" sz="2499" dirty="0">
                <a:solidFill>
                  <a:srgbClr val="2B1511"/>
                </a:solidFill>
                <a:latin typeface="Arimo"/>
              </a:rPr>
              <a:t> </a:t>
            </a:r>
            <a:r>
              <a:rPr lang="en-US" sz="2499" dirty="0" err="1">
                <a:solidFill>
                  <a:srgbClr val="2B1511"/>
                </a:solidFill>
                <a:latin typeface="Arimo"/>
              </a:rPr>
              <a:t>kalma</a:t>
            </a:r>
            <a:endParaRPr lang="en-US" sz="2499" dirty="0">
              <a:solidFill>
                <a:srgbClr val="2B1511"/>
              </a:solidFill>
              <a:latin typeface="Arimo"/>
            </a:endParaRPr>
          </a:p>
          <a:p>
            <a:pPr marL="539749" lvl="1" indent="-269875">
              <a:lnSpc>
                <a:spcPts val="4899"/>
              </a:lnSpc>
              <a:buFont typeface="Arial"/>
              <a:buChar char="•"/>
            </a:pPr>
            <a:r>
              <a:rPr lang="en-US" sz="2499" dirty="0">
                <a:solidFill>
                  <a:srgbClr val="2B1511"/>
                </a:solidFill>
                <a:latin typeface="Arimo"/>
              </a:rPr>
              <a:t> </a:t>
            </a:r>
            <a:r>
              <a:rPr lang="en-US" sz="2499" dirty="0" err="1">
                <a:solidFill>
                  <a:srgbClr val="2B1511"/>
                </a:solidFill>
                <a:latin typeface="Arimo"/>
              </a:rPr>
              <a:t>Yoksulluk</a:t>
            </a:r>
            <a:endParaRPr lang="en-US" sz="2499" dirty="0">
              <a:solidFill>
                <a:srgbClr val="2B1511"/>
              </a:solidFill>
              <a:latin typeface="Arimo"/>
            </a:endParaRPr>
          </a:p>
          <a:p>
            <a:pPr marL="539749" lvl="1" indent="-269875">
              <a:lnSpc>
                <a:spcPts val="4899"/>
              </a:lnSpc>
              <a:buFont typeface="Arial"/>
              <a:buChar char="•"/>
            </a:pPr>
            <a:r>
              <a:rPr lang="en-US" sz="2499" dirty="0">
                <a:solidFill>
                  <a:srgbClr val="2B1511"/>
                </a:solidFill>
                <a:latin typeface="Arimo"/>
              </a:rPr>
              <a:t> </a:t>
            </a:r>
            <a:r>
              <a:rPr lang="en-US" sz="2499" dirty="0" err="1">
                <a:solidFill>
                  <a:srgbClr val="2B1511"/>
                </a:solidFill>
                <a:latin typeface="Arimo"/>
              </a:rPr>
              <a:t>Annenin</a:t>
            </a:r>
            <a:r>
              <a:rPr lang="en-US" sz="2499" dirty="0">
                <a:solidFill>
                  <a:srgbClr val="2B1511"/>
                </a:solidFill>
                <a:latin typeface="Arimo"/>
              </a:rPr>
              <a:t> </a:t>
            </a:r>
            <a:r>
              <a:rPr lang="en-US" sz="2499" dirty="0" err="1">
                <a:solidFill>
                  <a:srgbClr val="2B1511"/>
                </a:solidFill>
                <a:latin typeface="Arimo"/>
              </a:rPr>
              <a:t>ev</a:t>
            </a:r>
            <a:r>
              <a:rPr lang="en-US" sz="2499" dirty="0">
                <a:solidFill>
                  <a:srgbClr val="2B1511"/>
                </a:solidFill>
                <a:latin typeface="Arimo"/>
              </a:rPr>
              <a:t> </a:t>
            </a:r>
            <a:r>
              <a:rPr lang="en-US" sz="2499" dirty="0" err="1">
                <a:solidFill>
                  <a:srgbClr val="2B1511"/>
                </a:solidFill>
                <a:latin typeface="Arimo"/>
              </a:rPr>
              <a:t>ortamında</a:t>
            </a:r>
            <a:r>
              <a:rPr lang="en-US" sz="2499" dirty="0">
                <a:solidFill>
                  <a:srgbClr val="2B1511"/>
                </a:solidFill>
                <a:latin typeface="Arimo"/>
              </a:rPr>
              <a:t> </a:t>
            </a:r>
            <a:r>
              <a:rPr lang="en-US" sz="2499" dirty="0" err="1">
                <a:solidFill>
                  <a:srgbClr val="2B1511"/>
                </a:solidFill>
                <a:latin typeface="Arimo"/>
              </a:rPr>
              <a:t>şiddete</a:t>
            </a:r>
            <a:r>
              <a:rPr lang="en-US" sz="2499" dirty="0">
                <a:solidFill>
                  <a:srgbClr val="2B1511"/>
                </a:solidFill>
                <a:latin typeface="Arimo"/>
              </a:rPr>
              <a:t> </a:t>
            </a:r>
            <a:r>
              <a:rPr lang="en-US" sz="2499" dirty="0" err="1">
                <a:solidFill>
                  <a:srgbClr val="2B1511"/>
                </a:solidFill>
                <a:latin typeface="Arimo"/>
              </a:rPr>
              <a:t>maruz</a:t>
            </a:r>
            <a:r>
              <a:rPr lang="en-US" sz="2499" dirty="0">
                <a:solidFill>
                  <a:srgbClr val="2B1511"/>
                </a:solidFill>
                <a:latin typeface="Arimo"/>
              </a:rPr>
              <a:t> </a:t>
            </a:r>
            <a:r>
              <a:rPr lang="en-US" sz="2499" dirty="0" err="1">
                <a:solidFill>
                  <a:srgbClr val="2B1511"/>
                </a:solidFill>
                <a:latin typeface="Arimo"/>
              </a:rPr>
              <a:t>kalması</a:t>
            </a:r>
            <a:endParaRPr lang="en-US" sz="2499" dirty="0">
              <a:solidFill>
                <a:srgbClr val="2B1511"/>
              </a:solidFill>
              <a:latin typeface="Arimo"/>
            </a:endParaRPr>
          </a:p>
          <a:p>
            <a:pPr marL="539749" lvl="1" indent="-269875">
              <a:lnSpc>
                <a:spcPts val="4899"/>
              </a:lnSpc>
              <a:buFont typeface="Arial"/>
              <a:buChar char="•"/>
            </a:pPr>
            <a:r>
              <a:rPr lang="en-US" sz="2499" dirty="0">
                <a:solidFill>
                  <a:srgbClr val="2B1511"/>
                </a:solidFill>
                <a:latin typeface="Arimo"/>
              </a:rPr>
              <a:t> </a:t>
            </a:r>
            <a:r>
              <a:rPr lang="en-US" sz="2499" dirty="0" err="1">
                <a:solidFill>
                  <a:srgbClr val="2B1511"/>
                </a:solidFill>
                <a:latin typeface="Arimo"/>
              </a:rPr>
              <a:t>Birlikte</a:t>
            </a:r>
            <a:r>
              <a:rPr lang="en-US" sz="2499" dirty="0">
                <a:solidFill>
                  <a:srgbClr val="2B1511"/>
                </a:solidFill>
                <a:latin typeface="Arimo"/>
              </a:rPr>
              <a:t> </a:t>
            </a:r>
            <a:r>
              <a:rPr lang="en-US" sz="2499" dirty="0" err="1">
                <a:solidFill>
                  <a:srgbClr val="2B1511"/>
                </a:solidFill>
                <a:latin typeface="Arimo"/>
              </a:rPr>
              <a:t>yaşanılan</a:t>
            </a:r>
            <a:r>
              <a:rPr lang="en-US" sz="2499" dirty="0">
                <a:solidFill>
                  <a:srgbClr val="2B1511"/>
                </a:solidFill>
                <a:latin typeface="Arimo"/>
              </a:rPr>
              <a:t> </a:t>
            </a:r>
            <a:r>
              <a:rPr lang="en-US" sz="2499" dirty="0" err="1">
                <a:solidFill>
                  <a:srgbClr val="2B1511"/>
                </a:solidFill>
                <a:latin typeface="Arimo"/>
              </a:rPr>
              <a:t>aile</a:t>
            </a:r>
            <a:r>
              <a:rPr lang="en-US" sz="2499" dirty="0">
                <a:solidFill>
                  <a:srgbClr val="2B1511"/>
                </a:solidFill>
                <a:latin typeface="Arimo"/>
              </a:rPr>
              <a:t> </a:t>
            </a:r>
            <a:r>
              <a:rPr lang="en-US" sz="2499" dirty="0" err="1">
                <a:solidFill>
                  <a:srgbClr val="2B1511"/>
                </a:solidFill>
                <a:latin typeface="Arimo"/>
              </a:rPr>
              <a:t>üyelerinden</a:t>
            </a:r>
            <a:r>
              <a:rPr lang="en-US" sz="2499" dirty="0">
                <a:solidFill>
                  <a:srgbClr val="2B1511"/>
                </a:solidFill>
                <a:latin typeface="Arimo"/>
              </a:rPr>
              <a:t> </a:t>
            </a:r>
            <a:r>
              <a:rPr lang="en-US" sz="2499" dirty="0" err="1">
                <a:solidFill>
                  <a:srgbClr val="2B1511"/>
                </a:solidFill>
                <a:latin typeface="Arimo"/>
              </a:rPr>
              <a:t>birinin</a:t>
            </a:r>
            <a:r>
              <a:rPr lang="en-US" sz="2499" dirty="0">
                <a:solidFill>
                  <a:srgbClr val="2B1511"/>
                </a:solidFill>
                <a:latin typeface="Arimo"/>
              </a:rPr>
              <a:t> </a:t>
            </a:r>
            <a:r>
              <a:rPr lang="en-US" sz="2499" dirty="0" err="1">
                <a:solidFill>
                  <a:srgbClr val="2B1511"/>
                </a:solidFill>
                <a:latin typeface="Arimo"/>
              </a:rPr>
              <a:t>alkol</a:t>
            </a:r>
            <a:r>
              <a:rPr lang="en-US" sz="2499" dirty="0">
                <a:solidFill>
                  <a:srgbClr val="2B1511"/>
                </a:solidFill>
                <a:latin typeface="Arimo"/>
              </a:rPr>
              <a:t> </a:t>
            </a:r>
            <a:r>
              <a:rPr lang="en-US" sz="2499" dirty="0" err="1">
                <a:solidFill>
                  <a:srgbClr val="2B1511"/>
                </a:solidFill>
                <a:latin typeface="Arimo"/>
              </a:rPr>
              <a:t>ya</a:t>
            </a:r>
            <a:r>
              <a:rPr lang="en-US" sz="2499" dirty="0">
                <a:solidFill>
                  <a:srgbClr val="2B1511"/>
                </a:solidFill>
                <a:latin typeface="Arimo"/>
              </a:rPr>
              <a:t> da </a:t>
            </a:r>
            <a:r>
              <a:rPr lang="en-US" sz="2499" dirty="0" err="1">
                <a:solidFill>
                  <a:srgbClr val="2B1511"/>
                </a:solidFill>
                <a:latin typeface="Arimo"/>
              </a:rPr>
              <a:t>madde</a:t>
            </a:r>
            <a:r>
              <a:rPr lang="en-US" sz="2499" dirty="0">
                <a:solidFill>
                  <a:srgbClr val="2B1511"/>
                </a:solidFill>
                <a:latin typeface="Arimo"/>
              </a:rPr>
              <a:t> </a:t>
            </a:r>
            <a:r>
              <a:rPr lang="en-US" sz="2499" dirty="0" err="1">
                <a:solidFill>
                  <a:srgbClr val="2B1511"/>
                </a:solidFill>
                <a:latin typeface="Arimo"/>
              </a:rPr>
              <a:t>bağımlısı</a:t>
            </a:r>
            <a:r>
              <a:rPr lang="en-US" sz="2499" dirty="0">
                <a:solidFill>
                  <a:srgbClr val="2B1511"/>
                </a:solidFill>
                <a:latin typeface="Arimo"/>
              </a:rPr>
              <a:t> </a:t>
            </a:r>
            <a:r>
              <a:rPr lang="en-US" sz="2499" dirty="0" err="1">
                <a:solidFill>
                  <a:srgbClr val="2B1511"/>
                </a:solidFill>
                <a:latin typeface="Arimo"/>
              </a:rPr>
              <a:t>olması</a:t>
            </a:r>
            <a:endParaRPr lang="en-US" sz="2499" dirty="0">
              <a:solidFill>
                <a:srgbClr val="2B1511"/>
              </a:solidFill>
              <a:latin typeface="Arimo"/>
            </a:endParaRPr>
          </a:p>
          <a:p>
            <a:pPr marL="539749" lvl="1" indent="-269875">
              <a:lnSpc>
                <a:spcPts val="4899"/>
              </a:lnSpc>
              <a:buFont typeface="Arial"/>
              <a:buChar char="•"/>
            </a:pPr>
            <a:r>
              <a:rPr lang="en-US" sz="2499" dirty="0">
                <a:solidFill>
                  <a:srgbClr val="2B1511"/>
                </a:solidFill>
                <a:latin typeface="Arimo"/>
              </a:rPr>
              <a:t> </a:t>
            </a:r>
            <a:r>
              <a:rPr lang="en-US" sz="2499" dirty="0" err="1">
                <a:solidFill>
                  <a:srgbClr val="2B1511"/>
                </a:solidFill>
                <a:latin typeface="Arimo"/>
              </a:rPr>
              <a:t>Aile</a:t>
            </a:r>
            <a:r>
              <a:rPr lang="en-US" sz="2499" dirty="0">
                <a:solidFill>
                  <a:srgbClr val="2B1511"/>
                </a:solidFill>
                <a:latin typeface="Arimo"/>
              </a:rPr>
              <a:t> </a:t>
            </a:r>
            <a:r>
              <a:rPr lang="en-US" sz="2499" dirty="0" err="1">
                <a:solidFill>
                  <a:srgbClr val="2B1511"/>
                </a:solidFill>
                <a:latin typeface="Arimo"/>
              </a:rPr>
              <a:t>üyelerinden</a:t>
            </a:r>
            <a:r>
              <a:rPr lang="en-US" sz="2499" dirty="0">
                <a:solidFill>
                  <a:srgbClr val="2B1511"/>
                </a:solidFill>
                <a:latin typeface="Arimo"/>
              </a:rPr>
              <a:t> </a:t>
            </a:r>
            <a:r>
              <a:rPr lang="en-US" sz="2499" dirty="0" err="1">
                <a:solidFill>
                  <a:srgbClr val="2B1511"/>
                </a:solidFill>
                <a:latin typeface="Arimo"/>
              </a:rPr>
              <a:t>birinin</a:t>
            </a:r>
            <a:r>
              <a:rPr lang="en-US" sz="2499" dirty="0">
                <a:solidFill>
                  <a:srgbClr val="2B1511"/>
                </a:solidFill>
                <a:latin typeface="Arimo"/>
              </a:rPr>
              <a:t> </a:t>
            </a:r>
            <a:r>
              <a:rPr lang="en-US" sz="2499" dirty="0" err="1">
                <a:solidFill>
                  <a:srgbClr val="2B1511"/>
                </a:solidFill>
                <a:latin typeface="Arimo"/>
              </a:rPr>
              <a:t>ruh</a:t>
            </a:r>
            <a:r>
              <a:rPr lang="en-US" sz="2499" dirty="0">
                <a:solidFill>
                  <a:srgbClr val="2B1511"/>
                </a:solidFill>
                <a:latin typeface="Arimo"/>
              </a:rPr>
              <a:t> </a:t>
            </a:r>
            <a:r>
              <a:rPr lang="en-US" sz="2499" dirty="0" err="1">
                <a:solidFill>
                  <a:srgbClr val="2B1511"/>
                </a:solidFill>
                <a:latin typeface="Arimo"/>
              </a:rPr>
              <a:t>sağlığının</a:t>
            </a:r>
            <a:r>
              <a:rPr lang="en-US" sz="2499" dirty="0">
                <a:solidFill>
                  <a:srgbClr val="2B1511"/>
                </a:solidFill>
                <a:latin typeface="Arimo"/>
              </a:rPr>
              <a:t> </a:t>
            </a:r>
            <a:r>
              <a:rPr lang="en-US" sz="2499" dirty="0" err="1">
                <a:solidFill>
                  <a:srgbClr val="2B1511"/>
                </a:solidFill>
                <a:latin typeface="Arimo"/>
              </a:rPr>
              <a:t>bozulmuş</a:t>
            </a:r>
            <a:r>
              <a:rPr lang="en-US" sz="2499" dirty="0">
                <a:solidFill>
                  <a:srgbClr val="2B1511"/>
                </a:solidFill>
                <a:latin typeface="Arimo"/>
              </a:rPr>
              <a:t> </a:t>
            </a:r>
            <a:r>
              <a:rPr lang="en-US" sz="2499" dirty="0" err="1">
                <a:solidFill>
                  <a:srgbClr val="2B1511"/>
                </a:solidFill>
                <a:latin typeface="Arimo"/>
              </a:rPr>
              <a:t>olması</a:t>
            </a:r>
            <a:endParaRPr lang="en-US" sz="2499" dirty="0">
              <a:solidFill>
                <a:srgbClr val="2B1511"/>
              </a:solidFill>
              <a:latin typeface="Arimo"/>
            </a:endParaRPr>
          </a:p>
          <a:p>
            <a:pPr marL="539749" lvl="1" indent="-269875">
              <a:lnSpc>
                <a:spcPts val="4899"/>
              </a:lnSpc>
              <a:buFont typeface="Arial"/>
              <a:buChar char="•"/>
            </a:pPr>
            <a:r>
              <a:rPr lang="en-US" sz="2499" dirty="0">
                <a:solidFill>
                  <a:srgbClr val="2B1511"/>
                </a:solidFill>
                <a:latin typeface="Arimo"/>
              </a:rPr>
              <a:t> </a:t>
            </a:r>
            <a:r>
              <a:rPr lang="en-US" sz="2499" dirty="0" err="1">
                <a:solidFill>
                  <a:srgbClr val="2B1511"/>
                </a:solidFill>
                <a:latin typeface="Arimo"/>
              </a:rPr>
              <a:t>Ölüm</a:t>
            </a:r>
            <a:endParaRPr lang="en-US" sz="2499" dirty="0">
              <a:solidFill>
                <a:srgbClr val="2B1511"/>
              </a:solidFill>
              <a:latin typeface="Arimo"/>
            </a:endParaRPr>
          </a:p>
          <a:p>
            <a:pPr marL="539749" lvl="1" indent="-269875">
              <a:lnSpc>
                <a:spcPts val="4899"/>
              </a:lnSpc>
              <a:buFont typeface="Arial"/>
              <a:buChar char="•"/>
            </a:pPr>
            <a:r>
              <a:rPr lang="en-US" sz="2499" dirty="0">
                <a:solidFill>
                  <a:srgbClr val="2B1511"/>
                </a:solidFill>
                <a:latin typeface="Arimo"/>
              </a:rPr>
              <a:t> </a:t>
            </a:r>
            <a:r>
              <a:rPr lang="en-US" sz="2499" dirty="0" err="1">
                <a:solidFill>
                  <a:srgbClr val="2B1511"/>
                </a:solidFill>
                <a:latin typeface="Arimo"/>
              </a:rPr>
              <a:t>Boşanma</a:t>
            </a:r>
            <a:r>
              <a:rPr lang="en-US" sz="2499" dirty="0">
                <a:solidFill>
                  <a:srgbClr val="2B1511"/>
                </a:solidFill>
                <a:latin typeface="Arimo"/>
              </a:rPr>
              <a:t> </a:t>
            </a:r>
            <a:r>
              <a:rPr lang="en-US" sz="2499" dirty="0" err="1">
                <a:solidFill>
                  <a:srgbClr val="2B1511"/>
                </a:solidFill>
                <a:latin typeface="Arimo"/>
              </a:rPr>
              <a:t>ya</a:t>
            </a:r>
            <a:r>
              <a:rPr lang="en-US" sz="2499" dirty="0">
                <a:solidFill>
                  <a:srgbClr val="2B1511"/>
                </a:solidFill>
                <a:latin typeface="Arimo"/>
              </a:rPr>
              <a:t> da </a:t>
            </a:r>
            <a:r>
              <a:rPr lang="en-US" sz="2499" dirty="0" err="1">
                <a:solidFill>
                  <a:srgbClr val="2B1511"/>
                </a:solidFill>
                <a:latin typeface="Arimo"/>
              </a:rPr>
              <a:t>ebeveynin</a:t>
            </a:r>
            <a:r>
              <a:rPr lang="en-US" sz="2499" dirty="0">
                <a:solidFill>
                  <a:srgbClr val="2B1511"/>
                </a:solidFill>
                <a:latin typeface="Arimo"/>
              </a:rPr>
              <a:t> </a:t>
            </a:r>
            <a:r>
              <a:rPr lang="en-US" sz="2499" dirty="0" err="1">
                <a:solidFill>
                  <a:srgbClr val="2B1511"/>
                </a:solidFill>
                <a:latin typeface="Arimo"/>
              </a:rPr>
              <a:t>hapse</a:t>
            </a:r>
            <a:r>
              <a:rPr lang="en-US" sz="2499" dirty="0">
                <a:solidFill>
                  <a:srgbClr val="2B1511"/>
                </a:solidFill>
                <a:latin typeface="Arimo"/>
              </a:rPr>
              <a:t> </a:t>
            </a:r>
            <a:r>
              <a:rPr lang="en-US" sz="2499" dirty="0" err="1">
                <a:solidFill>
                  <a:srgbClr val="2B1511"/>
                </a:solidFill>
                <a:latin typeface="Arimo"/>
              </a:rPr>
              <a:t>girmesi</a:t>
            </a:r>
            <a:r>
              <a:rPr lang="en-US" sz="2499" dirty="0">
                <a:solidFill>
                  <a:srgbClr val="2B1511"/>
                </a:solidFill>
                <a:latin typeface="Arimo"/>
              </a:rPr>
              <a:t> </a:t>
            </a:r>
            <a:r>
              <a:rPr lang="en-US" sz="2499" dirty="0" err="1">
                <a:solidFill>
                  <a:srgbClr val="2B1511"/>
                </a:solidFill>
                <a:latin typeface="Arimo"/>
              </a:rPr>
              <a:t>gibi</a:t>
            </a:r>
            <a:r>
              <a:rPr lang="en-US" sz="2499" dirty="0">
                <a:solidFill>
                  <a:srgbClr val="2B1511"/>
                </a:solidFill>
                <a:latin typeface="Arimo"/>
              </a:rPr>
              <a:t> </a:t>
            </a:r>
            <a:r>
              <a:rPr lang="en-US" sz="2499" dirty="0" err="1">
                <a:solidFill>
                  <a:srgbClr val="2B1511"/>
                </a:solidFill>
                <a:latin typeface="Arimo"/>
              </a:rPr>
              <a:t>sebeplerle</a:t>
            </a:r>
            <a:r>
              <a:rPr lang="en-US" sz="2499" dirty="0">
                <a:solidFill>
                  <a:srgbClr val="2B1511"/>
                </a:solidFill>
                <a:latin typeface="Arimo"/>
              </a:rPr>
              <a:t> </a:t>
            </a:r>
            <a:r>
              <a:rPr lang="en-US" sz="2499" dirty="0" err="1">
                <a:solidFill>
                  <a:srgbClr val="2B1511"/>
                </a:solidFill>
                <a:latin typeface="Arimo"/>
              </a:rPr>
              <a:t>aile</a:t>
            </a:r>
            <a:r>
              <a:rPr lang="en-US" sz="2499" dirty="0">
                <a:solidFill>
                  <a:srgbClr val="2B1511"/>
                </a:solidFill>
                <a:latin typeface="Arimo"/>
              </a:rPr>
              <a:t> </a:t>
            </a:r>
            <a:r>
              <a:rPr lang="en-US" sz="2499" dirty="0" err="1">
                <a:solidFill>
                  <a:srgbClr val="2B1511"/>
                </a:solidFill>
                <a:latin typeface="Arimo"/>
              </a:rPr>
              <a:t>ortamının</a:t>
            </a:r>
            <a:r>
              <a:rPr lang="en-US" sz="2499" dirty="0">
                <a:solidFill>
                  <a:srgbClr val="2B1511"/>
                </a:solidFill>
                <a:latin typeface="Arimo"/>
              </a:rPr>
              <a:t> </a:t>
            </a:r>
            <a:r>
              <a:rPr lang="en-US" sz="2499" dirty="0" err="1">
                <a:solidFill>
                  <a:srgbClr val="2B1511"/>
                </a:solidFill>
                <a:latin typeface="Arimo"/>
              </a:rPr>
              <a:t>işlevselliğini</a:t>
            </a:r>
            <a:r>
              <a:rPr lang="en-US" sz="2499" dirty="0">
                <a:solidFill>
                  <a:srgbClr val="2B1511"/>
                </a:solidFill>
                <a:latin typeface="Arimo"/>
              </a:rPr>
              <a:t> </a:t>
            </a:r>
            <a:r>
              <a:rPr lang="en-US" sz="2499" dirty="0" err="1">
                <a:solidFill>
                  <a:srgbClr val="2B1511"/>
                </a:solidFill>
                <a:latin typeface="Arimo"/>
              </a:rPr>
              <a:t>yitirmesi</a:t>
            </a:r>
            <a:endParaRPr lang="en-US" sz="2499" dirty="0">
              <a:solidFill>
                <a:srgbClr val="2B1511"/>
              </a:solidFill>
              <a:latin typeface="Arimo"/>
            </a:endParaRPr>
          </a:p>
        </p:txBody>
      </p:sp>
      <p:sp>
        <p:nvSpPr>
          <p:cNvPr id="12" name="Dikdörtgen 11"/>
          <p:cNvSpPr/>
          <p:nvPr/>
        </p:nvSpPr>
        <p:spPr>
          <a:xfrm>
            <a:off x="1569628" y="844034"/>
            <a:ext cx="13136972" cy="1015663"/>
          </a:xfrm>
          <a:prstGeom prst="rect">
            <a:avLst/>
          </a:prstGeom>
        </p:spPr>
        <p:txBody>
          <a:bodyPr wrap="square">
            <a:spAutoFit/>
          </a:bodyPr>
          <a:lstStyle/>
          <a:p>
            <a:r>
              <a:rPr lang="tr-TR" sz="6000" dirty="0"/>
              <a:t>Çocukluk Çağı Olumsuz Yaşantıları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422460" y="-509784"/>
            <a:ext cx="19132920" cy="2701944"/>
            <a:chOff x="0" y="0"/>
            <a:chExt cx="5039123" cy="711623"/>
          </a:xfrm>
        </p:grpSpPr>
        <p:sp>
          <p:nvSpPr>
            <p:cNvPr id="3" name="Freeform 3"/>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 name="TextBox 4"/>
            <p:cNvSpPr txBox="1"/>
            <p:nvPr/>
          </p:nvSpPr>
          <p:spPr>
            <a:xfrm>
              <a:off x="0" y="-57150"/>
              <a:ext cx="5039123" cy="768773"/>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a:off x="4724700" y="1538993"/>
            <a:ext cx="8401250" cy="1306335"/>
            <a:chOff x="0" y="0"/>
            <a:chExt cx="2212675" cy="344055"/>
          </a:xfrm>
        </p:grpSpPr>
        <p:sp>
          <p:nvSpPr>
            <p:cNvPr id="6" name="Freeform 6"/>
            <p:cNvSpPr/>
            <p:nvPr/>
          </p:nvSpPr>
          <p:spPr>
            <a:xfrm>
              <a:off x="0" y="0"/>
              <a:ext cx="2212675" cy="344055"/>
            </a:xfrm>
            <a:custGeom>
              <a:avLst/>
              <a:gdLst/>
              <a:ahLst/>
              <a:cxnLst/>
              <a:rect l="l" t="t" r="r" b="b"/>
              <a:pathLst>
                <a:path w="2212675" h="344055">
                  <a:moveTo>
                    <a:pt x="11058" y="0"/>
                  </a:moveTo>
                  <a:lnTo>
                    <a:pt x="2201617" y="0"/>
                  </a:lnTo>
                  <a:cubicBezTo>
                    <a:pt x="2207724" y="0"/>
                    <a:pt x="2212675" y="4951"/>
                    <a:pt x="2212675" y="11058"/>
                  </a:cubicBezTo>
                  <a:lnTo>
                    <a:pt x="2212675" y="332997"/>
                  </a:lnTo>
                  <a:cubicBezTo>
                    <a:pt x="2212675" y="335930"/>
                    <a:pt x="2211510" y="338743"/>
                    <a:pt x="2209436" y="340816"/>
                  </a:cubicBezTo>
                  <a:cubicBezTo>
                    <a:pt x="2207362" y="342890"/>
                    <a:pt x="2204550" y="344055"/>
                    <a:pt x="2201617" y="344055"/>
                  </a:cubicBezTo>
                  <a:lnTo>
                    <a:pt x="11058" y="344055"/>
                  </a:lnTo>
                  <a:cubicBezTo>
                    <a:pt x="8125" y="344055"/>
                    <a:pt x="5313" y="342890"/>
                    <a:pt x="3239" y="340816"/>
                  </a:cubicBezTo>
                  <a:cubicBezTo>
                    <a:pt x="1165" y="338743"/>
                    <a:pt x="0" y="335930"/>
                    <a:pt x="0" y="332997"/>
                  </a:cubicBezTo>
                  <a:lnTo>
                    <a:pt x="0" y="11058"/>
                  </a:lnTo>
                  <a:cubicBezTo>
                    <a:pt x="0" y="8125"/>
                    <a:pt x="1165" y="5313"/>
                    <a:pt x="3239" y="3239"/>
                  </a:cubicBezTo>
                  <a:cubicBezTo>
                    <a:pt x="5313" y="1165"/>
                    <a:pt x="8125" y="0"/>
                    <a:pt x="11058" y="0"/>
                  </a:cubicBezTo>
                  <a:close/>
                </a:path>
              </a:pathLst>
            </a:custGeom>
            <a:solidFill>
              <a:srgbClr val="FFFFFF"/>
            </a:solidFill>
            <a:ln cap="sq">
              <a:noFill/>
              <a:prstDash val="solid"/>
              <a:miter/>
            </a:ln>
          </p:spPr>
        </p:sp>
        <p:sp>
          <p:nvSpPr>
            <p:cNvPr id="7" name="TextBox 7"/>
            <p:cNvSpPr txBox="1"/>
            <p:nvPr/>
          </p:nvSpPr>
          <p:spPr>
            <a:xfrm>
              <a:off x="0" y="-85725"/>
              <a:ext cx="2212675" cy="429780"/>
            </a:xfrm>
            <a:prstGeom prst="rect">
              <a:avLst/>
            </a:prstGeom>
          </p:spPr>
          <p:txBody>
            <a:bodyPr lIns="215900" tIns="215900" rIns="215900" bIns="215900" rtlCol="0" anchor="ctr"/>
            <a:lstStyle/>
            <a:p>
              <a:pPr marL="0" lvl="0" indent="0" algn="ctr">
                <a:lnSpc>
                  <a:spcPts val="5599"/>
                </a:lnSpc>
                <a:spcBef>
                  <a:spcPct val="0"/>
                </a:spcBef>
              </a:pPr>
              <a:r>
                <a:rPr lang="en-US" sz="3999">
                  <a:solidFill>
                    <a:srgbClr val="2B1511"/>
                  </a:solidFill>
                  <a:latin typeface="Arimo Bold"/>
                </a:rPr>
                <a:t>ÇOCUKLUK ÇAĞI TRAVMALARI</a:t>
              </a:r>
            </a:p>
          </p:txBody>
        </p:sp>
      </p:grpSp>
      <p:grpSp>
        <p:nvGrpSpPr>
          <p:cNvPr id="8" name="Group 8"/>
          <p:cNvGrpSpPr/>
          <p:nvPr/>
        </p:nvGrpSpPr>
        <p:grpSpPr>
          <a:xfrm>
            <a:off x="1015698" y="3771412"/>
            <a:ext cx="2827793" cy="1978753"/>
            <a:chOff x="0" y="0"/>
            <a:chExt cx="1168680" cy="817786"/>
          </a:xfrm>
        </p:grpSpPr>
        <p:sp>
          <p:nvSpPr>
            <p:cNvPr id="9" name="Freeform 9"/>
            <p:cNvSpPr/>
            <p:nvPr/>
          </p:nvSpPr>
          <p:spPr>
            <a:xfrm>
              <a:off x="0" y="0"/>
              <a:ext cx="1168681" cy="817786"/>
            </a:xfrm>
            <a:custGeom>
              <a:avLst/>
              <a:gdLst/>
              <a:ahLst/>
              <a:cxnLst/>
              <a:rect l="l" t="t" r="r" b="b"/>
              <a:pathLst>
                <a:path w="1168681" h="817786">
                  <a:moveTo>
                    <a:pt x="54756" y="0"/>
                  </a:moveTo>
                  <a:lnTo>
                    <a:pt x="1113925" y="0"/>
                  </a:lnTo>
                  <a:cubicBezTo>
                    <a:pt x="1144165" y="0"/>
                    <a:pt x="1168681" y="24515"/>
                    <a:pt x="1168681" y="54756"/>
                  </a:cubicBezTo>
                  <a:lnTo>
                    <a:pt x="1168681" y="763030"/>
                  </a:lnTo>
                  <a:cubicBezTo>
                    <a:pt x="1168681" y="793271"/>
                    <a:pt x="1144165" y="817786"/>
                    <a:pt x="1113925" y="817786"/>
                  </a:cubicBezTo>
                  <a:lnTo>
                    <a:pt x="54756" y="817786"/>
                  </a:lnTo>
                  <a:cubicBezTo>
                    <a:pt x="24515" y="817786"/>
                    <a:pt x="0" y="793271"/>
                    <a:pt x="0" y="763030"/>
                  </a:cubicBezTo>
                  <a:lnTo>
                    <a:pt x="0" y="54756"/>
                  </a:lnTo>
                  <a:cubicBezTo>
                    <a:pt x="0" y="24515"/>
                    <a:pt x="24515" y="0"/>
                    <a:pt x="54756" y="0"/>
                  </a:cubicBezTo>
                  <a:close/>
                </a:path>
              </a:pathLst>
            </a:custGeom>
            <a:solidFill>
              <a:srgbClr val="FFF0A2"/>
            </a:solidFill>
            <a:ln w="19050" cap="sq">
              <a:solidFill>
                <a:srgbClr val="E0B15E"/>
              </a:solidFill>
              <a:prstDash val="solid"/>
              <a:miter/>
            </a:ln>
          </p:spPr>
        </p:sp>
        <p:sp>
          <p:nvSpPr>
            <p:cNvPr id="10" name="TextBox 10"/>
            <p:cNvSpPr txBox="1"/>
            <p:nvPr/>
          </p:nvSpPr>
          <p:spPr>
            <a:xfrm>
              <a:off x="0" y="-57150"/>
              <a:ext cx="1168680" cy="874936"/>
            </a:xfrm>
            <a:prstGeom prst="rect">
              <a:avLst/>
            </a:prstGeom>
          </p:spPr>
          <p:txBody>
            <a:bodyPr lIns="254000" tIns="254000" rIns="254000" bIns="254000" rtlCol="0" anchor="ctr"/>
            <a:lstStyle/>
            <a:p>
              <a:pPr marL="0" lvl="0" indent="0" algn="ctr">
                <a:lnSpc>
                  <a:spcPts val="3079"/>
                </a:lnSpc>
                <a:spcBef>
                  <a:spcPct val="0"/>
                </a:spcBef>
              </a:pPr>
              <a:r>
                <a:rPr lang="en-US" sz="2199">
                  <a:solidFill>
                    <a:srgbClr val="000000"/>
                  </a:solidFill>
                  <a:latin typeface="Arimo"/>
                </a:rPr>
                <a:t>Kalp,diyabet,akciğer,karaciğer hastalıkları</a:t>
              </a:r>
            </a:p>
          </p:txBody>
        </p:sp>
      </p:grpSp>
      <p:grpSp>
        <p:nvGrpSpPr>
          <p:cNvPr id="11" name="Group 11"/>
          <p:cNvGrpSpPr/>
          <p:nvPr/>
        </p:nvGrpSpPr>
        <p:grpSpPr>
          <a:xfrm>
            <a:off x="4580569" y="3808946"/>
            <a:ext cx="2506383" cy="1903686"/>
            <a:chOff x="0" y="0"/>
            <a:chExt cx="1035847" cy="786762"/>
          </a:xfrm>
        </p:grpSpPr>
        <p:sp>
          <p:nvSpPr>
            <p:cNvPr id="12" name="Freeform 12"/>
            <p:cNvSpPr/>
            <p:nvPr/>
          </p:nvSpPr>
          <p:spPr>
            <a:xfrm>
              <a:off x="0" y="0"/>
              <a:ext cx="1035847" cy="786762"/>
            </a:xfrm>
            <a:custGeom>
              <a:avLst/>
              <a:gdLst/>
              <a:ahLst/>
              <a:cxnLst/>
              <a:rect l="l" t="t" r="r" b="b"/>
              <a:pathLst>
                <a:path w="1035847" h="786762">
                  <a:moveTo>
                    <a:pt x="61778" y="0"/>
                  </a:moveTo>
                  <a:lnTo>
                    <a:pt x="974070" y="0"/>
                  </a:lnTo>
                  <a:cubicBezTo>
                    <a:pt x="990454" y="0"/>
                    <a:pt x="1006167" y="6509"/>
                    <a:pt x="1017753" y="18094"/>
                  </a:cubicBezTo>
                  <a:cubicBezTo>
                    <a:pt x="1029338" y="29680"/>
                    <a:pt x="1035847" y="45393"/>
                    <a:pt x="1035847" y="61778"/>
                  </a:cubicBezTo>
                  <a:lnTo>
                    <a:pt x="1035847" y="724985"/>
                  </a:lnTo>
                  <a:cubicBezTo>
                    <a:pt x="1035847" y="741369"/>
                    <a:pt x="1029338" y="757082"/>
                    <a:pt x="1017753" y="768668"/>
                  </a:cubicBezTo>
                  <a:cubicBezTo>
                    <a:pt x="1006167" y="780253"/>
                    <a:pt x="990454" y="786762"/>
                    <a:pt x="974070" y="786762"/>
                  </a:cubicBezTo>
                  <a:lnTo>
                    <a:pt x="61778" y="786762"/>
                  </a:lnTo>
                  <a:cubicBezTo>
                    <a:pt x="45393" y="786762"/>
                    <a:pt x="29680" y="780253"/>
                    <a:pt x="18094" y="768668"/>
                  </a:cubicBezTo>
                  <a:cubicBezTo>
                    <a:pt x="6509" y="757082"/>
                    <a:pt x="0" y="741369"/>
                    <a:pt x="0" y="724985"/>
                  </a:cubicBezTo>
                  <a:lnTo>
                    <a:pt x="0" y="61778"/>
                  </a:lnTo>
                  <a:cubicBezTo>
                    <a:pt x="0" y="45393"/>
                    <a:pt x="6509" y="29680"/>
                    <a:pt x="18094" y="18094"/>
                  </a:cubicBezTo>
                  <a:cubicBezTo>
                    <a:pt x="29680" y="6509"/>
                    <a:pt x="45393" y="0"/>
                    <a:pt x="61778" y="0"/>
                  </a:cubicBezTo>
                  <a:close/>
                </a:path>
              </a:pathLst>
            </a:custGeom>
            <a:solidFill>
              <a:srgbClr val="FFF0A2"/>
            </a:solidFill>
            <a:ln w="19050" cap="sq">
              <a:solidFill>
                <a:srgbClr val="E0B15E"/>
              </a:solidFill>
              <a:prstDash val="solid"/>
              <a:miter/>
            </a:ln>
          </p:spPr>
        </p:sp>
        <p:sp>
          <p:nvSpPr>
            <p:cNvPr id="13" name="TextBox 13"/>
            <p:cNvSpPr txBox="1"/>
            <p:nvPr/>
          </p:nvSpPr>
          <p:spPr>
            <a:xfrm>
              <a:off x="0" y="-57150"/>
              <a:ext cx="1035847" cy="843912"/>
            </a:xfrm>
            <a:prstGeom prst="rect">
              <a:avLst/>
            </a:prstGeom>
          </p:spPr>
          <p:txBody>
            <a:bodyPr lIns="254000" tIns="254000" rIns="254000" bIns="254000" rtlCol="0" anchor="ctr"/>
            <a:lstStyle/>
            <a:p>
              <a:pPr algn="ctr">
                <a:lnSpc>
                  <a:spcPts val="3079"/>
                </a:lnSpc>
              </a:pPr>
              <a:r>
                <a:rPr lang="en-US" sz="2199">
                  <a:solidFill>
                    <a:srgbClr val="000000"/>
                  </a:solidFill>
                  <a:latin typeface="Arimo"/>
                </a:rPr>
                <a:t>Kanser gibi kronik rahatszılıklar</a:t>
              </a:r>
            </a:p>
          </p:txBody>
        </p:sp>
      </p:grpSp>
      <p:sp>
        <p:nvSpPr>
          <p:cNvPr id="14" name="AutoShape 14"/>
          <p:cNvSpPr/>
          <p:nvPr/>
        </p:nvSpPr>
        <p:spPr>
          <a:xfrm>
            <a:off x="3843491" y="4760789"/>
            <a:ext cx="737077" cy="0"/>
          </a:xfrm>
          <a:prstGeom prst="line">
            <a:avLst/>
          </a:prstGeom>
          <a:ln w="38100" cap="flat">
            <a:solidFill>
              <a:srgbClr val="000000"/>
            </a:solidFill>
            <a:prstDash val="solid"/>
            <a:headEnd type="none" w="sm" len="sm"/>
            <a:tailEnd type="arrow" w="med" len="sm"/>
          </a:ln>
        </p:spPr>
      </p:sp>
      <p:grpSp>
        <p:nvGrpSpPr>
          <p:cNvPr id="15" name="Group 15"/>
          <p:cNvGrpSpPr/>
          <p:nvPr/>
        </p:nvGrpSpPr>
        <p:grpSpPr>
          <a:xfrm>
            <a:off x="2062677" y="3387382"/>
            <a:ext cx="733836" cy="73383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8" name="Group 18"/>
          <p:cNvGrpSpPr/>
          <p:nvPr/>
        </p:nvGrpSpPr>
        <p:grpSpPr>
          <a:xfrm>
            <a:off x="5466842" y="3369880"/>
            <a:ext cx="733836" cy="73383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21" name="Group 21"/>
          <p:cNvGrpSpPr/>
          <p:nvPr/>
        </p:nvGrpSpPr>
        <p:grpSpPr>
          <a:xfrm>
            <a:off x="7820377" y="3808946"/>
            <a:ext cx="2506383" cy="2039781"/>
            <a:chOff x="0" y="0"/>
            <a:chExt cx="1035847" cy="843008"/>
          </a:xfrm>
        </p:grpSpPr>
        <p:sp>
          <p:nvSpPr>
            <p:cNvPr id="22" name="Freeform 22"/>
            <p:cNvSpPr/>
            <p:nvPr/>
          </p:nvSpPr>
          <p:spPr>
            <a:xfrm>
              <a:off x="0" y="0"/>
              <a:ext cx="1035847" cy="843008"/>
            </a:xfrm>
            <a:custGeom>
              <a:avLst/>
              <a:gdLst/>
              <a:ahLst/>
              <a:cxnLst/>
              <a:rect l="l" t="t" r="r" b="b"/>
              <a:pathLst>
                <a:path w="1035847" h="843008">
                  <a:moveTo>
                    <a:pt x="61778" y="0"/>
                  </a:moveTo>
                  <a:lnTo>
                    <a:pt x="974070" y="0"/>
                  </a:lnTo>
                  <a:cubicBezTo>
                    <a:pt x="990454" y="0"/>
                    <a:pt x="1006167" y="6509"/>
                    <a:pt x="1017753" y="18094"/>
                  </a:cubicBezTo>
                  <a:cubicBezTo>
                    <a:pt x="1029338" y="29680"/>
                    <a:pt x="1035847" y="45393"/>
                    <a:pt x="1035847" y="61778"/>
                  </a:cubicBezTo>
                  <a:lnTo>
                    <a:pt x="1035847" y="781230"/>
                  </a:lnTo>
                  <a:cubicBezTo>
                    <a:pt x="1035847" y="797615"/>
                    <a:pt x="1029338" y="813328"/>
                    <a:pt x="1017753" y="824914"/>
                  </a:cubicBezTo>
                  <a:cubicBezTo>
                    <a:pt x="1006167" y="836499"/>
                    <a:pt x="990454" y="843008"/>
                    <a:pt x="974070" y="843008"/>
                  </a:cubicBezTo>
                  <a:lnTo>
                    <a:pt x="61778" y="843008"/>
                  </a:lnTo>
                  <a:cubicBezTo>
                    <a:pt x="45393" y="843008"/>
                    <a:pt x="29680" y="836499"/>
                    <a:pt x="18094" y="824914"/>
                  </a:cubicBezTo>
                  <a:cubicBezTo>
                    <a:pt x="6509" y="813328"/>
                    <a:pt x="0" y="797615"/>
                    <a:pt x="0" y="781230"/>
                  </a:cubicBezTo>
                  <a:lnTo>
                    <a:pt x="0" y="61778"/>
                  </a:lnTo>
                  <a:cubicBezTo>
                    <a:pt x="0" y="45393"/>
                    <a:pt x="6509" y="29680"/>
                    <a:pt x="18094" y="18094"/>
                  </a:cubicBezTo>
                  <a:cubicBezTo>
                    <a:pt x="29680" y="6509"/>
                    <a:pt x="45393" y="0"/>
                    <a:pt x="61778" y="0"/>
                  </a:cubicBezTo>
                  <a:close/>
                </a:path>
              </a:pathLst>
            </a:custGeom>
            <a:solidFill>
              <a:srgbClr val="FFF0A2"/>
            </a:solidFill>
            <a:ln w="19050" cap="sq">
              <a:solidFill>
                <a:srgbClr val="E0B15E"/>
              </a:solidFill>
              <a:prstDash val="solid"/>
              <a:miter/>
            </a:ln>
          </p:spPr>
        </p:sp>
        <p:sp>
          <p:nvSpPr>
            <p:cNvPr id="23" name="TextBox 23"/>
            <p:cNvSpPr txBox="1"/>
            <p:nvPr/>
          </p:nvSpPr>
          <p:spPr>
            <a:xfrm>
              <a:off x="0" y="-57150"/>
              <a:ext cx="1035847" cy="900158"/>
            </a:xfrm>
            <a:prstGeom prst="rect">
              <a:avLst/>
            </a:prstGeom>
          </p:spPr>
          <p:txBody>
            <a:bodyPr lIns="254000" tIns="254000" rIns="254000" bIns="254000" rtlCol="0" anchor="ctr"/>
            <a:lstStyle/>
            <a:p>
              <a:pPr algn="ctr">
                <a:lnSpc>
                  <a:spcPts val="3079"/>
                </a:lnSpc>
              </a:pPr>
              <a:r>
                <a:rPr lang="en-US" sz="2199">
                  <a:solidFill>
                    <a:srgbClr val="000000"/>
                  </a:solidFill>
                  <a:latin typeface="Arimo"/>
                </a:rPr>
                <a:t>Obezite,sigara, alkol,madde gibi bağımlılık yapıcı madde kullanımı</a:t>
              </a:r>
            </a:p>
          </p:txBody>
        </p:sp>
      </p:grpSp>
      <p:sp>
        <p:nvSpPr>
          <p:cNvPr id="24" name="AutoShape 24"/>
          <p:cNvSpPr/>
          <p:nvPr/>
        </p:nvSpPr>
        <p:spPr>
          <a:xfrm>
            <a:off x="7086952" y="4760789"/>
            <a:ext cx="733425" cy="28616"/>
          </a:xfrm>
          <a:prstGeom prst="line">
            <a:avLst/>
          </a:prstGeom>
          <a:ln w="38100" cap="flat">
            <a:solidFill>
              <a:srgbClr val="000000"/>
            </a:solidFill>
            <a:prstDash val="solid"/>
            <a:headEnd type="none" w="sm" len="sm"/>
            <a:tailEnd type="arrow" w="med" len="sm"/>
          </a:ln>
        </p:spPr>
      </p:sp>
      <p:grpSp>
        <p:nvGrpSpPr>
          <p:cNvPr id="25" name="Group 25"/>
          <p:cNvGrpSpPr/>
          <p:nvPr/>
        </p:nvGrpSpPr>
        <p:grpSpPr>
          <a:xfrm>
            <a:off x="8706651" y="3369880"/>
            <a:ext cx="733836" cy="73383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p:spPr>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28" name="Group 28"/>
          <p:cNvGrpSpPr/>
          <p:nvPr/>
        </p:nvGrpSpPr>
        <p:grpSpPr>
          <a:xfrm>
            <a:off x="11088761" y="3808946"/>
            <a:ext cx="2506383" cy="2039781"/>
            <a:chOff x="0" y="0"/>
            <a:chExt cx="1035847" cy="843008"/>
          </a:xfrm>
        </p:grpSpPr>
        <p:sp>
          <p:nvSpPr>
            <p:cNvPr id="29" name="Freeform 29"/>
            <p:cNvSpPr/>
            <p:nvPr/>
          </p:nvSpPr>
          <p:spPr>
            <a:xfrm>
              <a:off x="0" y="0"/>
              <a:ext cx="1035847" cy="843008"/>
            </a:xfrm>
            <a:custGeom>
              <a:avLst/>
              <a:gdLst/>
              <a:ahLst/>
              <a:cxnLst/>
              <a:rect l="l" t="t" r="r" b="b"/>
              <a:pathLst>
                <a:path w="1035847" h="843008">
                  <a:moveTo>
                    <a:pt x="61778" y="0"/>
                  </a:moveTo>
                  <a:lnTo>
                    <a:pt x="974070" y="0"/>
                  </a:lnTo>
                  <a:cubicBezTo>
                    <a:pt x="990454" y="0"/>
                    <a:pt x="1006167" y="6509"/>
                    <a:pt x="1017753" y="18094"/>
                  </a:cubicBezTo>
                  <a:cubicBezTo>
                    <a:pt x="1029338" y="29680"/>
                    <a:pt x="1035847" y="45393"/>
                    <a:pt x="1035847" y="61778"/>
                  </a:cubicBezTo>
                  <a:lnTo>
                    <a:pt x="1035847" y="781230"/>
                  </a:lnTo>
                  <a:cubicBezTo>
                    <a:pt x="1035847" y="797615"/>
                    <a:pt x="1029338" y="813328"/>
                    <a:pt x="1017753" y="824914"/>
                  </a:cubicBezTo>
                  <a:cubicBezTo>
                    <a:pt x="1006167" y="836499"/>
                    <a:pt x="990454" y="843008"/>
                    <a:pt x="974070" y="843008"/>
                  </a:cubicBezTo>
                  <a:lnTo>
                    <a:pt x="61778" y="843008"/>
                  </a:lnTo>
                  <a:cubicBezTo>
                    <a:pt x="45393" y="843008"/>
                    <a:pt x="29680" y="836499"/>
                    <a:pt x="18094" y="824914"/>
                  </a:cubicBezTo>
                  <a:cubicBezTo>
                    <a:pt x="6509" y="813328"/>
                    <a:pt x="0" y="797615"/>
                    <a:pt x="0" y="781230"/>
                  </a:cubicBezTo>
                  <a:lnTo>
                    <a:pt x="0" y="61778"/>
                  </a:lnTo>
                  <a:cubicBezTo>
                    <a:pt x="0" y="45393"/>
                    <a:pt x="6509" y="29680"/>
                    <a:pt x="18094" y="18094"/>
                  </a:cubicBezTo>
                  <a:cubicBezTo>
                    <a:pt x="29680" y="6509"/>
                    <a:pt x="45393" y="0"/>
                    <a:pt x="61778" y="0"/>
                  </a:cubicBezTo>
                  <a:close/>
                </a:path>
              </a:pathLst>
            </a:custGeom>
            <a:solidFill>
              <a:srgbClr val="FFF0A2"/>
            </a:solidFill>
            <a:ln w="19050" cap="sq">
              <a:solidFill>
                <a:srgbClr val="E0B15E"/>
              </a:solidFill>
              <a:prstDash val="solid"/>
              <a:miter/>
            </a:ln>
          </p:spPr>
        </p:sp>
        <p:sp>
          <p:nvSpPr>
            <p:cNvPr id="30" name="TextBox 30"/>
            <p:cNvSpPr txBox="1"/>
            <p:nvPr/>
          </p:nvSpPr>
          <p:spPr>
            <a:xfrm>
              <a:off x="0" y="-57150"/>
              <a:ext cx="1035847" cy="900158"/>
            </a:xfrm>
            <a:prstGeom prst="rect">
              <a:avLst/>
            </a:prstGeom>
          </p:spPr>
          <p:txBody>
            <a:bodyPr lIns="254000" tIns="254000" rIns="254000" bIns="254000" rtlCol="0" anchor="ctr"/>
            <a:lstStyle/>
            <a:p>
              <a:pPr algn="ctr">
                <a:lnSpc>
                  <a:spcPts val="3079"/>
                </a:lnSpc>
              </a:pPr>
              <a:r>
                <a:rPr lang="en-US" sz="2199">
                  <a:solidFill>
                    <a:srgbClr val="000000"/>
                  </a:solidFill>
                  <a:latin typeface="Arimo"/>
                </a:rPr>
                <a:t>Suç davranışlarına yönelme riskini ve</a:t>
              </a:r>
            </a:p>
          </p:txBody>
        </p:sp>
      </p:grpSp>
      <p:sp>
        <p:nvSpPr>
          <p:cNvPr id="31" name="AutoShape 31"/>
          <p:cNvSpPr/>
          <p:nvPr/>
        </p:nvSpPr>
        <p:spPr>
          <a:xfrm flipV="1">
            <a:off x="10326761" y="4760789"/>
            <a:ext cx="762000" cy="28616"/>
          </a:xfrm>
          <a:prstGeom prst="line">
            <a:avLst/>
          </a:prstGeom>
          <a:ln w="38100" cap="flat">
            <a:solidFill>
              <a:srgbClr val="000000"/>
            </a:solidFill>
            <a:prstDash val="solid"/>
            <a:headEnd type="none" w="sm" len="sm"/>
            <a:tailEnd type="arrow" w="med" len="sm"/>
          </a:ln>
        </p:spPr>
      </p:sp>
      <p:grpSp>
        <p:nvGrpSpPr>
          <p:cNvPr id="32" name="Group 32"/>
          <p:cNvGrpSpPr/>
          <p:nvPr/>
        </p:nvGrpSpPr>
        <p:grpSpPr>
          <a:xfrm>
            <a:off x="11975034" y="3406543"/>
            <a:ext cx="733836" cy="733836"/>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p:spPr>
        </p:sp>
        <p:sp>
          <p:nvSpPr>
            <p:cNvPr id="34" name="TextBox 34"/>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35" name="Group 35"/>
          <p:cNvGrpSpPr/>
          <p:nvPr/>
        </p:nvGrpSpPr>
        <p:grpSpPr>
          <a:xfrm>
            <a:off x="14328569" y="3808946"/>
            <a:ext cx="2506383" cy="1903686"/>
            <a:chOff x="0" y="0"/>
            <a:chExt cx="1035847" cy="786762"/>
          </a:xfrm>
        </p:grpSpPr>
        <p:sp>
          <p:nvSpPr>
            <p:cNvPr id="36" name="Freeform 36"/>
            <p:cNvSpPr/>
            <p:nvPr/>
          </p:nvSpPr>
          <p:spPr>
            <a:xfrm>
              <a:off x="0" y="0"/>
              <a:ext cx="1035847" cy="786762"/>
            </a:xfrm>
            <a:custGeom>
              <a:avLst/>
              <a:gdLst/>
              <a:ahLst/>
              <a:cxnLst/>
              <a:rect l="l" t="t" r="r" b="b"/>
              <a:pathLst>
                <a:path w="1035847" h="786762">
                  <a:moveTo>
                    <a:pt x="61778" y="0"/>
                  </a:moveTo>
                  <a:lnTo>
                    <a:pt x="974070" y="0"/>
                  </a:lnTo>
                  <a:cubicBezTo>
                    <a:pt x="990454" y="0"/>
                    <a:pt x="1006167" y="6509"/>
                    <a:pt x="1017753" y="18094"/>
                  </a:cubicBezTo>
                  <a:cubicBezTo>
                    <a:pt x="1029338" y="29680"/>
                    <a:pt x="1035847" y="45393"/>
                    <a:pt x="1035847" y="61778"/>
                  </a:cubicBezTo>
                  <a:lnTo>
                    <a:pt x="1035847" y="724985"/>
                  </a:lnTo>
                  <a:cubicBezTo>
                    <a:pt x="1035847" y="741369"/>
                    <a:pt x="1029338" y="757082"/>
                    <a:pt x="1017753" y="768668"/>
                  </a:cubicBezTo>
                  <a:cubicBezTo>
                    <a:pt x="1006167" y="780253"/>
                    <a:pt x="990454" y="786762"/>
                    <a:pt x="974070" y="786762"/>
                  </a:cubicBezTo>
                  <a:lnTo>
                    <a:pt x="61778" y="786762"/>
                  </a:lnTo>
                  <a:cubicBezTo>
                    <a:pt x="45393" y="786762"/>
                    <a:pt x="29680" y="780253"/>
                    <a:pt x="18094" y="768668"/>
                  </a:cubicBezTo>
                  <a:cubicBezTo>
                    <a:pt x="6509" y="757082"/>
                    <a:pt x="0" y="741369"/>
                    <a:pt x="0" y="724985"/>
                  </a:cubicBezTo>
                  <a:lnTo>
                    <a:pt x="0" y="61778"/>
                  </a:lnTo>
                  <a:cubicBezTo>
                    <a:pt x="0" y="45393"/>
                    <a:pt x="6509" y="29680"/>
                    <a:pt x="18094" y="18094"/>
                  </a:cubicBezTo>
                  <a:cubicBezTo>
                    <a:pt x="29680" y="6509"/>
                    <a:pt x="45393" y="0"/>
                    <a:pt x="61778" y="0"/>
                  </a:cubicBezTo>
                  <a:close/>
                </a:path>
              </a:pathLst>
            </a:custGeom>
            <a:solidFill>
              <a:srgbClr val="FFF0A2"/>
            </a:solidFill>
            <a:ln w="19050" cap="sq">
              <a:solidFill>
                <a:srgbClr val="E0B15E"/>
              </a:solidFill>
              <a:prstDash val="solid"/>
              <a:miter/>
            </a:ln>
          </p:spPr>
        </p:sp>
        <p:sp>
          <p:nvSpPr>
            <p:cNvPr id="37" name="TextBox 37"/>
            <p:cNvSpPr txBox="1"/>
            <p:nvPr/>
          </p:nvSpPr>
          <p:spPr>
            <a:xfrm>
              <a:off x="0" y="-57150"/>
              <a:ext cx="1035847" cy="843912"/>
            </a:xfrm>
            <a:prstGeom prst="rect">
              <a:avLst/>
            </a:prstGeom>
          </p:spPr>
          <p:txBody>
            <a:bodyPr lIns="254000" tIns="254000" rIns="254000" bIns="254000" rtlCol="0" anchor="ctr"/>
            <a:lstStyle/>
            <a:p>
              <a:pPr algn="ctr">
                <a:lnSpc>
                  <a:spcPts val="3079"/>
                </a:lnSpc>
              </a:pPr>
              <a:r>
                <a:rPr lang="en-US" sz="2199">
                  <a:solidFill>
                    <a:srgbClr val="000000"/>
                  </a:solidFill>
                  <a:latin typeface="Arimo"/>
                </a:rPr>
                <a:t>İntihar eğilimlerini arttırmaktadır.</a:t>
              </a:r>
            </a:p>
          </p:txBody>
        </p:sp>
      </p:grpSp>
      <p:sp>
        <p:nvSpPr>
          <p:cNvPr id="38" name="AutoShape 38"/>
          <p:cNvSpPr/>
          <p:nvPr/>
        </p:nvSpPr>
        <p:spPr>
          <a:xfrm>
            <a:off x="13595144" y="4760789"/>
            <a:ext cx="733425" cy="0"/>
          </a:xfrm>
          <a:prstGeom prst="line">
            <a:avLst/>
          </a:prstGeom>
          <a:ln w="38100" cap="flat">
            <a:solidFill>
              <a:srgbClr val="000000"/>
            </a:solidFill>
            <a:prstDash val="solid"/>
            <a:headEnd type="none" w="sm" len="sm"/>
            <a:tailEnd type="arrow" w="med" len="sm"/>
          </a:ln>
        </p:spPr>
      </p:sp>
      <p:grpSp>
        <p:nvGrpSpPr>
          <p:cNvPr id="39" name="Group 39"/>
          <p:cNvGrpSpPr/>
          <p:nvPr/>
        </p:nvGrpSpPr>
        <p:grpSpPr>
          <a:xfrm>
            <a:off x="15242969" y="3404494"/>
            <a:ext cx="733836" cy="733836"/>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p:spPr>
        </p:sp>
        <p:sp>
          <p:nvSpPr>
            <p:cNvPr id="41" name="TextBox 41"/>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42" name="Group 42"/>
          <p:cNvGrpSpPr/>
          <p:nvPr/>
        </p:nvGrpSpPr>
        <p:grpSpPr>
          <a:xfrm>
            <a:off x="-641135" y="9258300"/>
            <a:ext cx="19132920" cy="2701944"/>
            <a:chOff x="0" y="0"/>
            <a:chExt cx="5039123" cy="711623"/>
          </a:xfrm>
        </p:grpSpPr>
        <p:sp>
          <p:nvSpPr>
            <p:cNvPr id="43" name="Freeform 43"/>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4" name="TextBox 44"/>
            <p:cNvSpPr txBox="1"/>
            <p:nvPr/>
          </p:nvSpPr>
          <p:spPr>
            <a:xfrm>
              <a:off x="0" y="-57150"/>
              <a:ext cx="5039123" cy="768773"/>
            </a:xfrm>
            <a:prstGeom prst="rect">
              <a:avLst/>
            </a:prstGeom>
          </p:spPr>
          <p:txBody>
            <a:bodyPr lIns="50800" tIns="50800" rIns="50800" bIns="50800" rtlCol="0" anchor="ctr"/>
            <a:lstStyle/>
            <a:p>
              <a:pPr algn="ctr">
                <a:lnSpc>
                  <a:spcPts val="2590"/>
                </a:lnSpc>
              </a:pPr>
              <a:endParaRPr/>
            </a:p>
          </p:txBody>
        </p:sp>
      </p:grpSp>
      <p:grpSp>
        <p:nvGrpSpPr>
          <p:cNvPr id="45" name="Group 45"/>
          <p:cNvGrpSpPr/>
          <p:nvPr/>
        </p:nvGrpSpPr>
        <p:grpSpPr>
          <a:xfrm>
            <a:off x="2386299" y="7122927"/>
            <a:ext cx="13515403" cy="393002"/>
            <a:chOff x="0" y="0"/>
            <a:chExt cx="18020537" cy="524003"/>
          </a:xfrm>
        </p:grpSpPr>
        <p:sp>
          <p:nvSpPr>
            <p:cNvPr id="46" name="AutoShape 46"/>
            <p:cNvSpPr/>
            <p:nvPr/>
          </p:nvSpPr>
          <p:spPr>
            <a:xfrm flipV="1">
              <a:off x="124683" y="211202"/>
              <a:ext cx="17568011" cy="0"/>
            </a:xfrm>
            <a:prstGeom prst="line">
              <a:avLst/>
            </a:prstGeom>
            <a:ln w="50800" cap="flat">
              <a:solidFill>
                <a:srgbClr val="E0B15E"/>
              </a:solidFill>
              <a:prstDash val="solid"/>
              <a:headEnd type="none" w="sm" len="sm"/>
              <a:tailEnd type="none" w="sm" len="sm"/>
            </a:ln>
          </p:spPr>
        </p:sp>
        <p:grpSp>
          <p:nvGrpSpPr>
            <p:cNvPr id="47" name="Group 47"/>
            <p:cNvGrpSpPr/>
            <p:nvPr/>
          </p:nvGrpSpPr>
          <p:grpSpPr>
            <a:xfrm>
              <a:off x="0" y="25400"/>
              <a:ext cx="473203" cy="473203"/>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id="49" name="TextBox 49"/>
              <p:cNvSpPr txBox="1"/>
              <p:nvPr/>
            </p:nvSpPr>
            <p:spPr>
              <a:xfrm>
                <a:off x="76200" y="47625"/>
                <a:ext cx="660400" cy="688975"/>
              </a:xfrm>
              <a:prstGeom prst="rect">
                <a:avLst/>
              </a:prstGeom>
            </p:spPr>
            <p:txBody>
              <a:bodyPr lIns="50800" tIns="50800" rIns="50800" bIns="50800" rtlCol="0" anchor="ctr"/>
              <a:lstStyle/>
              <a:p>
                <a:pPr algn="ctr">
                  <a:lnSpc>
                    <a:spcPts val="2590"/>
                  </a:lnSpc>
                </a:pPr>
                <a:endParaRPr/>
              </a:p>
            </p:txBody>
          </p:sp>
        </p:grpSp>
        <p:grpSp>
          <p:nvGrpSpPr>
            <p:cNvPr id="50" name="Group 50"/>
            <p:cNvGrpSpPr/>
            <p:nvPr/>
          </p:nvGrpSpPr>
          <p:grpSpPr>
            <a:xfrm>
              <a:off x="4550000" y="0"/>
              <a:ext cx="473203" cy="473203"/>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id="52" name="TextBox 52"/>
              <p:cNvSpPr txBox="1"/>
              <p:nvPr/>
            </p:nvSpPr>
            <p:spPr>
              <a:xfrm>
                <a:off x="76200" y="47625"/>
                <a:ext cx="660400" cy="688975"/>
              </a:xfrm>
              <a:prstGeom prst="rect">
                <a:avLst/>
              </a:prstGeom>
            </p:spPr>
            <p:txBody>
              <a:bodyPr lIns="50800" tIns="50800" rIns="50800" bIns="50800" rtlCol="0" anchor="ctr"/>
              <a:lstStyle/>
              <a:p>
                <a:pPr algn="ctr">
                  <a:lnSpc>
                    <a:spcPts val="2590"/>
                  </a:lnSpc>
                </a:pPr>
                <a:endParaRPr/>
              </a:p>
            </p:txBody>
          </p:sp>
        </p:grpSp>
        <p:grpSp>
          <p:nvGrpSpPr>
            <p:cNvPr id="53" name="Group 53"/>
            <p:cNvGrpSpPr/>
            <p:nvPr/>
          </p:nvGrpSpPr>
          <p:grpSpPr>
            <a:xfrm>
              <a:off x="8869745" y="0"/>
              <a:ext cx="473203" cy="473203"/>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id="55" name="TextBox 55"/>
              <p:cNvSpPr txBox="1"/>
              <p:nvPr/>
            </p:nvSpPr>
            <p:spPr>
              <a:xfrm>
                <a:off x="76200" y="47625"/>
                <a:ext cx="660400" cy="688975"/>
              </a:xfrm>
              <a:prstGeom prst="rect">
                <a:avLst/>
              </a:prstGeom>
            </p:spPr>
            <p:txBody>
              <a:bodyPr lIns="50800" tIns="50800" rIns="50800" bIns="50800" rtlCol="0" anchor="ctr"/>
              <a:lstStyle/>
              <a:p>
                <a:pPr algn="ctr">
                  <a:lnSpc>
                    <a:spcPts val="2590"/>
                  </a:lnSpc>
                </a:pPr>
                <a:endParaRPr/>
              </a:p>
            </p:txBody>
          </p:sp>
        </p:grpSp>
        <p:grpSp>
          <p:nvGrpSpPr>
            <p:cNvPr id="56" name="Group 56"/>
            <p:cNvGrpSpPr/>
            <p:nvPr/>
          </p:nvGrpSpPr>
          <p:grpSpPr>
            <a:xfrm>
              <a:off x="17547334" y="50800"/>
              <a:ext cx="473203" cy="473203"/>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id="58" name="TextBox 58"/>
              <p:cNvSpPr txBox="1"/>
              <p:nvPr/>
            </p:nvSpPr>
            <p:spPr>
              <a:xfrm>
                <a:off x="76200" y="47625"/>
                <a:ext cx="660400" cy="688975"/>
              </a:xfrm>
              <a:prstGeom prst="rect">
                <a:avLst/>
              </a:prstGeom>
            </p:spPr>
            <p:txBody>
              <a:bodyPr lIns="50800" tIns="50800" rIns="50800" bIns="50800" rtlCol="0" anchor="ctr"/>
              <a:lstStyle/>
              <a:p>
                <a:pPr algn="ctr">
                  <a:lnSpc>
                    <a:spcPts val="2590"/>
                  </a:lnSpc>
                </a:pPr>
                <a:endParaRPr/>
              </a:p>
            </p:txBody>
          </p:sp>
        </p:grpSp>
        <p:grpSp>
          <p:nvGrpSpPr>
            <p:cNvPr id="59" name="Group 59"/>
            <p:cNvGrpSpPr/>
            <p:nvPr/>
          </p:nvGrpSpPr>
          <p:grpSpPr>
            <a:xfrm>
              <a:off x="13159728" y="0"/>
              <a:ext cx="473203" cy="473203"/>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id="61" name="TextBox 61"/>
              <p:cNvSpPr txBox="1"/>
              <p:nvPr/>
            </p:nvSpPr>
            <p:spPr>
              <a:xfrm>
                <a:off x="76200" y="47625"/>
                <a:ext cx="660400" cy="688975"/>
              </a:xfrm>
              <a:prstGeom prst="rect">
                <a:avLst/>
              </a:prstGeom>
            </p:spPr>
            <p:txBody>
              <a:bodyPr lIns="50800" tIns="50800" rIns="50800" bIns="50800" rtlCol="0" anchor="ctr"/>
              <a:lstStyle/>
              <a:p>
                <a:pPr algn="ctr">
                  <a:lnSpc>
                    <a:spcPts val="2590"/>
                  </a:lnSpc>
                </a:pPr>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a:off x="1472169" y="590439"/>
            <a:ext cx="13905323" cy="1808435"/>
            <a:chOff x="0" y="0"/>
            <a:chExt cx="3662307" cy="476296"/>
          </a:xfrm>
        </p:grpSpPr>
        <p:sp>
          <p:nvSpPr>
            <p:cNvPr id="13" name="Freeform 13"/>
            <p:cNvSpPr/>
            <p:nvPr/>
          </p:nvSpPr>
          <p:spPr>
            <a:xfrm>
              <a:off x="0" y="0"/>
              <a:ext cx="3662307" cy="476296"/>
            </a:xfrm>
            <a:custGeom>
              <a:avLst/>
              <a:gdLst/>
              <a:ahLst/>
              <a:cxnLst/>
              <a:rect l="l" t="t" r="r" b="b"/>
              <a:pathLst>
                <a:path w="3662307" h="476296">
                  <a:moveTo>
                    <a:pt x="18930" y="0"/>
                  </a:moveTo>
                  <a:lnTo>
                    <a:pt x="3643378" y="0"/>
                  </a:lnTo>
                  <a:cubicBezTo>
                    <a:pt x="3653832" y="0"/>
                    <a:pt x="3662307" y="8475"/>
                    <a:pt x="3662307" y="18930"/>
                  </a:cubicBezTo>
                  <a:lnTo>
                    <a:pt x="3662307" y="457366"/>
                  </a:lnTo>
                  <a:cubicBezTo>
                    <a:pt x="3662307" y="467820"/>
                    <a:pt x="3653832" y="476296"/>
                    <a:pt x="3643378" y="476296"/>
                  </a:cubicBezTo>
                  <a:lnTo>
                    <a:pt x="18930" y="476296"/>
                  </a:lnTo>
                  <a:cubicBezTo>
                    <a:pt x="8475" y="476296"/>
                    <a:pt x="0" y="467820"/>
                    <a:pt x="0" y="457366"/>
                  </a:cubicBezTo>
                  <a:lnTo>
                    <a:pt x="0" y="18930"/>
                  </a:lnTo>
                  <a:cubicBezTo>
                    <a:pt x="0" y="8475"/>
                    <a:pt x="8475" y="0"/>
                    <a:pt x="18930" y="0"/>
                  </a:cubicBezTo>
                  <a:close/>
                </a:path>
              </a:pathLst>
            </a:custGeom>
            <a:solidFill>
              <a:srgbClr val="FFFFFF"/>
            </a:solidFill>
            <a:ln cap="rnd">
              <a:noFill/>
              <a:prstDash val="solid"/>
              <a:round/>
            </a:ln>
          </p:spPr>
        </p:sp>
        <p:sp>
          <p:nvSpPr>
            <p:cNvPr id="14" name="TextBox 14"/>
            <p:cNvSpPr txBox="1"/>
            <p:nvPr/>
          </p:nvSpPr>
          <p:spPr>
            <a:xfrm>
              <a:off x="0" y="0"/>
              <a:ext cx="3662307" cy="476296"/>
            </a:xfrm>
            <a:prstGeom prst="rect">
              <a:avLst/>
            </a:prstGeom>
          </p:spPr>
          <p:txBody>
            <a:bodyPr lIns="50800" tIns="50800" rIns="50800" bIns="50800" rtlCol="0" anchor="ctr"/>
            <a:lstStyle/>
            <a:p>
              <a:pPr marL="0" lvl="0" indent="0" algn="ctr">
                <a:lnSpc>
                  <a:spcPts val="5935"/>
                </a:lnSpc>
                <a:spcBef>
                  <a:spcPct val="0"/>
                </a:spcBef>
              </a:pPr>
              <a:r>
                <a:rPr lang="en-US" sz="4946">
                  <a:solidFill>
                    <a:srgbClr val="2B1511"/>
                  </a:solidFill>
                  <a:latin typeface="Canva Sans Bold"/>
                </a:rPr>
                <a:t>Psikolojik Sağlamlığın Ruh Sağlığı Üzerine Olumlu Etkisi</a:t>
              </a:r>
            </a:p>
          </p:txBody>
        </p:sp>
      </p:grpSp>
      <p:grpSp>
        <p:nvGrpSpPr>
          <p:cNvPr id="15" name="Group 15"/>
          <p:cNvGrpSpPr/>
          <p:nvPr/>
        </p:nvGrpSpPr>
        <p:grpSpPr>
          <a:xfrm rot="-8419140">
            <a:off x="16781988" y="-3913825"/>
            <a:ext cx="2842082" cy="7253346"/>
            <a:chOff x="0" y="0"/>
            <a:chExt cx="660400" cy="1685423"/>
          </a:xfrm>
        </p:grpSpPr>
        <p:sp>
          <p:nvSpPr>
            <p:cNvPr id="16" name="Freeform 16"/>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7" name="TextBox 17"/>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8303618" y="-391052"/>
            <a:ext cx="1338510" cy="5875601"/>
            <a:chOff x="0" y="0"/>
            <a:chExt cx="660400" cy="2898930"/>
          </a:xfrm>
        </p:grpSpPr>
        <p:sp>
          <p:nvSpPr>
            <p:cNvPr id="19" name="Freeform 19"/>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21" name="Group 21"/>
          <p:cNvGrpSpPr/>
          <p:nvPr/>
        </p:nvGrpSpPr>
        <p:grpSpPr>
          <a:xfrm rot="-8422862">
            <a:off x="14997526" y="-558072"/>
            <a:ext cx="411277" cy="1644511"/>
            <a:chOff x="0" y="0"/>
            <a:chExt cx="660400" cy="2640639"/>
          </a:xfrm>
        </p:grpSpPr>
        <p:sp>
          <p:nvSpPr>
            <p:cNvPr id="22" name="Freeform 22"/>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3" name="TextBox 23"/>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4" name="AutoShape 24"/>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5" name="TextBox 25"/>
          <p:cNvSpPr txBox="1"/>
          <p:nvPr/>
        </p:nvSpPr>
        <p:spPr>
          <a:xfrm>
            <a:off x="1472169" y="2186130"/>
            <a:ext cx="16595452" cy="1207770"/>
          </a:xfrm>
          <a:prstGeom prst="rect">
            <a:avLst/>
          </a:prstGeom>
        </p:spPr>
        <p:txBody>
          <a:bodyPr lIns="0" tIns="0" rIns="0" bIns="0" rtlCol="0" anchor="t">
            <a:spAutoFit/>
          </a:bodyPr>
          <a:lstStyle/>
          <a:p>
            <a:pPr algn="just">
              <a:lnSpc>
                <a:spcPts val="4890"/>
              </a:lnSpc>
            </a:pPr>
            <a:r>
              <a:rPr lang="en-US" sz="3000">
                <a:solidFill>
                  <a:srgbClr val="000000"/>
                </a:solidFill>
                <a:latin typeface="Arimo"/>
              </a:rPr>
              <a:t>    Yapılan  araştırmalarda;</a:t>
            </a:r>
          </a:p>
          <a:p>
            <a:pPr marL="647700" lvl="1" indent="-323850" algn="just">
              <a:lnSpc>
                <a:spcPts val="4890"/>
              </a:lnSpc>
              <a:buFont typeface="Arial"/>
              <a:buChar char="•"/>
            </a:pPr>
            <a:r>
              <a:rPr lang="en-US" sz="3000">
                <a:solidFill>
                  <a:srgbClr val="000000"/>
                </a:solidFill>
                <a:latin typeface="Arimo"/>
              </a:rPr>
              <a:t>Psikolojik sağlamlığa sahip  ergenlerin depresyon, stres ve kaygı düzeylerinin düşük olduğu</a:t>
            </a:r>
          </a:p>
        </p:txBody>
      </p:sp>
      <p:sp>
        <p:nvSpPr>
          <p:cNvPr id="26" name="TextBox 26"/>
          <p:cNvSpPr txBox="1"/>
          <p:nvPr/>
        </p:nvSpPr>
        <p:spPr>
          <a:xfrm>
            <a:off x="1472169" y="4028742"/>
            <a:ext cx="17246358" cy="1207770"/>
          </a:xfrm>
          <a:prstGeom prst="rect">
            <a:avLst/>
          </a:prstGeom>
        </p:spPr>
        <p:txBody>
          <a:bodyPr lIns="0" tIns="0" rIns="0" bIns="0" rtlCol="0" anchor="t">
            <a:spAutoFit/>
          </a:bodyPr>
          <a:lstStyle/>
          <a:p>
            <a:pPr marL="647700" lvl="1" indent="-323850" algn="just">
              <a:lnSpc>
                <a:spcPts val="4890"/>
              </a:lnSpc>
              <a:buFont typeface="Arial"/>
              <a:buChar char="•"/>
            </a:pPr>
            <a:r>
              <a:rPr lang="en-US" sz="3000">
                <a:solidFill>
                  <a:srgbClr val="000000"/>
                </a:solidFill>
                <a:latin typeface="Arimo"/>
              </a:rPr>
              <a:t>Psikolojik sağlamlığı   geliştirmeye yönelik etkinliklere katılan ergenlerin ruh sağlığı problemlerinin azaldığı</a:t>
            </a:r>
          </a:p>
        </p:txBody>
      </p:sp>
      <p:sp>
        <p:nvSpPr>
          <p:cNvPr id="27" name="TextBox 27"/>
          <p:cNvSpPr txBox="1"/>
          <p:nvPr/>
        </p:nvSpPr>
        <p:spPr>
          <a:xfrm>
            <a:off x="1704029" y="5874687"/>
            <a:ext cx="15555271" cy="588645"/>
          </a:xfrm>
          <a:prstGeom prst="rect">
            <a:avLst/>
          </a:prstGeom>
        </p:spPr>
        <p:txBody>
          <a:bodyPr lIns="0" tIns="0" rIns="0" bIns="0" rtlCol="0" anchor="t">
            <a:spAutoFit/>
          </a:bodyPr>
          <a:lstStyle/>
          <a:p>
            <a:pPr marL="647700" lvl="1" indent="-323850" algn="just">
              <a:lnSpc>
                <a:spcPts val="4890"/>
              </a:lnSpc>
              <a:buFont typeface="Arial"/>
              <a:buChar char="•"/>
            </a:pPr>
            <a:r>
              <a:rPr lang="en-US" sz="3000">
                <a:solidFill>
                  <a:srgbClr val="000000"/>
                </a:solidFill>
                <a:latin typeface="Arimo"/>
              </a:rPr>
              <a:t>Psikolojik sağlamlığın psikolojik iyi oluşu artırdığı sonuçları elde edilmiştir.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flipH="1">
            <a:off x="-169313" y="-483300"/>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741132" flipH="1">
            <a:off x="-169313" y="7535837"/>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9139238" y="4947920"/>
            <a:ext cx="9525" cy="334010"/>
          </a:xfrm>
          <a:prstGeom prst="rect">
            <a:avLst/>
          </a:prstGeom>
        </p:spPr>
        <p:txBody>
          <a:bodyPr lIns="0" tIns="0" rIns="0" bIns="0" rtlCol="0" anchor="t">
            <a:spAutoFit/>
          </a:bodyPr>
          <a:lstStyle/>
          <a:p>
            <a:pPr algn="ctr">
              <a:lnSpc>
                <a:spcPts val="2590"/>
              </a:lnSpc>
              <a:spcBef>
                <a:spcPct val="0"/>
              </a:spcBef>
            </a:pPr>
            <a:endParaRPr/>
          </a:p>
        </p:txBody>
      </p:sp>
      <p:sp>
        <p:nvSpPr>
          <p:cNvPr id="5" name="TextBox 5"/>
          <p:cNvSpPr txBox="1"/>
          <p:nvPr/>
        </p:nvSpPr>
        <p:spPr>
          <a:xfrm>
            <a:off x="726977" y="290567"/>
            <a:ext cx="16843572" cy="2211693"/>
          </a:xfrm>
          <a:prstGeom prst="rect">
            <a:avLst/>
          </a:prstGeom>
        </p:spPr>
        <p:txBody>
          <a:bodyPr lIns="0" tIns="0" rIns="0" bIns="0" rtlCol="0" anchor="t">
            <a:spAutoFit/>
          </a:bodyPr>
          <a:lstStyle/>
          <a:p>
            <a:pPr algn="ctr">
              <a:lnSpc>
                <a:spcPts val="8820"/>
              </a:lnSpc>
            </a:pPr>
            <a:r>
              <a:rPr lang="en-US" sz="6300">
                <a:solidFill>
                  <a:srgbClr val="000000"/>
                </a:solidFill>
                <a:latin typeface="Arimo Bold"/>
              </a:rPr>
              <a:t>Psikolojik Sağlamlık</a:t>
            </a:r>
          </a:p>
          <a:p>
            <a:pPr algn="ctr">
              <a:lnSpc>
                <a:spcPts val="8820"/>
              </a:lnSpc>
            </a:pPr>
            <a:r>
              <a:rPr lang="en-US" sz="6300">
                <a:solidFill>
                  <a:srgbClr val="000000"/>
                </a:solidFill>
                <a:latin typeface="Arimo Bold"/>
              </a:rPr>
              <a:t> Beş Temel Boyut</a:t>
            </a:r>
          </a:p>
        </p:txBody>
      </p:sp>
      <p:grpSp>
        <p:nvGrpSpPr>
          <p:cNvPr id="6" name="Group 6"/>
          <p:cNvGrpSpPr/>
          <p:nvPr/>
        </p:nvGrpSpPr>
        <p:grpSpPr>
          <a:xfrm>
            <a:off x="3752673" y="3022332"/>
            <a:ext cx="8083987" cy="4741313"/>
            <a:chOff x="0" y="0"/>
            <a:chExt cx="10778649" cy="6321751"/>
          </a:xfrm>
        </p:grpSpPr>
        <p:sp>
          <p:nvSpPr>
            <p:cNvPr id="7" name="TextBox 7"/>
            <p:cNvSpPr txBox="1"/>
            <p:nvPr/>
          </p:nvSpPr>
          <p:spPr>
            <a:xfrm>
              <a:off x="0" y="-66675"/>
              <a:ext cx="10778649" cy="1362076"/>
            </a:xfrm>
            <a:prstGeom prst="rect">
              <a:avLst/>
            </a:prstGeom>
          </p:spPr>
          <p:txBody>
            <a:bodyPr lIns="0" tIns="0" rIns="0" bIns="0" rtlCol="0" anchor="t">
              <a:spAutoFit/>
            </a:bodyPr>
            <a:lstStyle/>
            <a:p>
              <a:pPr marL="647697" lvl="1" indent="-323848">
                <a:lnSpc>
                  <a:spcPts val="4199"/>
                </a:lnSpc>
                <a:buFont typeface="Arial"/>
                <a:buChar char="•"/>
              </a:pPr>
              <a:r>
                <a:rPr lang="en-US" sz="2999">
                  <a:solidFill>
                    <a:srgbClr val="000000"/>
                  </a:solidFill>
                  <a:latin typeface="Arimo"/>
                </a:rPr>
                <a:t>OLUMSUZ YAŞANTILARIN ÜSTESİNDEN GELMEK</a:t>
              </a:r>
            </a:p>
          </p:txBody>
        </p:sp>
        <p:sp>
          <p:nvSpPr>
            <p:cNvPr id="8" name="TextBox 8"/>
            <p:cNvSpPr txBox="1"/>
            <p:nvPr/>
          </p:nvSpPr>
          <p:spPr>
            <a:xfrm>
              <a:off x="0" y="1660679"/>
              <a:ext cx="10778649" cy="1362076"/>
            </a:xfrm>
            <a:prstGeom prst="rect">
              <a:avLst/>
            </a:prstGeom>
          </p:spPr>
          <p:txBody>
            <a:bodyPr lIns="0" tIns="0" rIns="0" bIns="0" rtlCol="0" anchor="t">
              <a:spAutoFit/>
            </a:bodyPr>
            <a:lstStyle/>
            <a:p>
              <a:pPr marL="647697" lvl="1" indent="-323848">
                <a:lnSpc>
                  <a:spcPts val="4199"/>
                </a:lnSpc>
                <a:buFont typeface="Arial"/>
                <a:buChar char="•"/>
              </a:pPr>
              <a:r>
                <a:rPr lang="en-US" sz="2999">
                  <a:solidFill>
                    <a:srgbClr val="000000"/>
                  </a:solidFill>
                  <a:latin typeface="Arimo"/>
                </a:rPr>
                <a:t>UYUM SAĞLAMA VE KENDİNİ DÜZENLEME</a:t>
              </a:r>
            </a:p>
          </p:txBody>
        </p:sp>
        <p:sp>
          <p:nvSpPr>
            <p:cNvPr id="9" name="TextBox 9"/>
            <p:cNvSpPr txBox="1"/>
            <p:nvPr/>
          </p:nvSpPr>
          <p:spPr>
            <a:xfrm>
              <a:off x="0" y="3631564"/>
              <a:ext cx="10778649" cy="663576"/>
            </a:xfrm>
            <a:prstGeom prst="rect">
              <a:avLst/>
            </a:prstGeom>
          </p:spPr>
          <p:txBody>
            <a:bodyPr lIns="0" tIns="0" rIns="0" bIns="0" rtlCol="0" anchor="t">
              <a:spAutoFit/>
            </a:bodyPr>
            <a:lstStyle/>
            <a:p>
              <a:pPr marL="647697" lvl="1" indent="-323848">
                <a:lnSpc>
                  <a:spcPts val="4199"/>
                </a:lnSpc>
                <a:buFont typeface="Arial"/>
                <a:buChar char="•"/>
              </a:pPr>
              <a:r>
                <a:rPr lang="en-US" sz="2999">
                  <a:solidFill>
                    <a:srgbClr val="000000"/>
                  </a:solidFill>
                  <a:latin typeface="Arimo"/>
                </a:rPr>
                <a:t>RUH SAĞLIĞI VE İYİLİK HALİ</a:t>
              </a:r>
            </a:p>
          </p:txBody>
        </p:sp>
        <p:sp>
          <p:nvSpPr>
            <p:cNvPr id="10" name="TextBox 10"/>
            <p:cNvSpPr txBox="1"/>
            <p:nvPr/>
          </p:nvSpPr>
          <p:spPr>
            <a:xfrm>
              <a:off x="0" y="4642175"/>
              <a:ext cx="10778649" cy="663576"/>
            </a:xfrm>
            <a:prstGeom prst="rect">
              <a:avLst/>
            </a:prstGeom>
          </p:spPr>
          <p:txBody>
            <a:bodyPr lIns="0" tIns="0" rIns="0" bIns="0" rtlCol="0" anchor="t">
              <a:spAutoFit/>
            </a:bodyPr>
            <a:lstStyle/>
            <a:p>
              <a:pPr marL="647697" lvl="1" indent="-323848">
                <a:lnSpc>
                  <a:spcPts val="4199"/>
                </a:lnSpc>
                <a:buFont typeface="Arial"/>
                <a:buChar char="•"/>
              </a:pPr>
              <a:r>
                <a:rPr lang="en-US" sz="2999">
                  <a:solidFill>
                    <a:srgbClr val="000000"/>
                  </a:solidFill>
                  <a:latin typeface="Arimo"/>
                </a:rPr>
                <a:t>KENDİNİ TOPLARLAMA</a:t>
              </a:r>
            </a:p>
          </p:txBody>
        </p:sp>
        <p:sp>
          <p:nvSpPr>
            <p:cNvPr id="11" name="TextBox 11"/>
            <p:cNvSpPr txBox="1"/>
            <p:nvPr/>
          </p:nvSpPr>
          <p:spPr>
            <a:xfrm>
              <a:off x="0" y="5658175"/>
              <a:ext cx="10778649" cy="663576"/>
            </a:xfrm>
            <a:prstGeom prst="rect">
              <a:avLst/>
            </a:prstGeom>
          </p:spPr>
          <p:txBody>
            <a:bodyPr lIns="0" tIns="0" rIns="0" bIns="0" rtlCol="0" anchor="t">
              <a:spAutoFit/>
            </a:bodyPr>
            <a:lstStyle/>
            <a:p>
              <a:pPr marL="647697" lvl="1" indent="-323848">
                <a:lnSpc>
                  <a:spcPts val="4199"/>
                </a:lnSpc>
                <a:buFont typeface="Arial"/>
                <a:buChar char="•"/>
              </a:pPr>
              <a:r>
                <a:rPr lang="en-US" sz="2999">
                  <a:solidFill>
                    <a:srgbClr val="000000"/>
                  </a:solidFill>
                  <a:latin typeface="Arimo"/>
                </a:rPr>
                <a:t>SIRADAN SİHİR</a:t>
              </a:r>
            </a:p>
          </p:txBody>
        </p:sp>
      </p:grpSp>
      <p:sp>
        <p:nvSpPr>
          <p:cNvPr id="12" name="Freeform 12"/>
          <p:cNvSpPr/>
          <p:nvPr/>
        </p:nvSpPr>
        <p:spPr>
          <a:xfrm rot="10678032" flipH="1">
            <a:off x="15238332" y="7237332"/>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flipH="1">
            <a:off x="-169313" y="-483300"/>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741132" flipH="1">
            <a:off x="-169313" y="7535837"/>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2380614" y="1976971"/>
            <a:ext cx="13852211" cy="3847207"/>
          </a:xfrm>
          <a:prstGeom prst="rect">
            <a:avLst/>
          </a:prstGeom>
        </p:spPr>
        <p:txBody>
          <a:bodyPr lIns="0" tIns="0" rIns="0" bIns="0" rtlCol="0" anchor="t">
            <a:spAutoFit/>
          </a:bodyPr>
          <a:lstStyle/>
          <a:p>
            <a:pPr algn="ctr">
              <a:lnSpc>
                <a:spcPts val="5599"/>
              </a:lnSpc>
              <a:spcBef>
                <a:spcPct val="0"/>
              </a:spcBef>
            </a:pPr>
            <a:r>
              <a:rPr lang="en-US" sz="3999" dirty="0">
                <a:solidFill>
                  <a:srgbClr val="000000"/>
                </a:solidFill>
                <a:latin typeface="Arimo Bold"/>
              </a:rPr>
              <a:t>OLUMSUZ YAŞANTILARIN </a:t>
            </a:r>
            <a:r>
              <a:rPr lang="en-US" sz="3999" dirty="0" smtClean="0">
                <a:solidFill>
                  <a:srgbClr val="000000"/>
                </a:solidFill>
                <a:latin typeface="Arimo Bold"/>
              </a:rPr>
              <a:t>ÜSTES</a:t>
            </a:r>
            <a:r>
              <a:rPr lang="tr-TR" sz="3999" dirty="0">
                <a:solidFill>
                  <a:srgbClr val="000000"/>
                </a:solidFill>
                <a:latin typeface="Arimo Bold"/>
              </a:rPr>
              <a:t>İ</a:t>
            </a:r>
            <a:r>
              <a:rPr lang="en-US" sz="3999" dirty="0" smtClean="0">
                <a:solidFill>
                  <a:srgbClr val="000000"/>
                </a:solidFill>
                <a:latin typeface="Arimo Bold"/>
              </a:rPr>
              <a:t>NDEN </a:t>
            </a:r>
            <a:r>
              <a:rPr lang="en-US" sz="3999" dirty="0">
                <a:solidFill>
                  <a:srgbClr val="000000"/>
                </a:solidFill>
                <a:latin typeface="Arimo Bold"/>
              </a:rPr>
              <a:t>GELMEK</a:t>
            </a:r>
          </a:p>
          <a:p>
            <a:pPr>
              <a:lnSpc>
                <a:spcPts val="6149"/>
              </a:lnSpc>
            </a:pPr>
            <a:r>
              <a:rPr lang="en-US" sz="3000" dirty="0" err="1">
                <a:solidFill>
                  <a:srgbClr val="000000"/>
                </a:solidFill>
                <a:latin typeface="Arimo"/>
              </a:rPr>
              <a:t>Özellikle</a:t>
            </a:r>
            <a:r>
              <a:rPr lang="en-US" sz="3000" dirty="0">
                <a:solidFill>
                  <a:srgbClr val="000000"/>
                </a:solidFill>
                <a:latin typeface="Arimo"/>
              </a:rPr>
              <a:t> </a:t>
            </a:r>
            <a:r>
              <a:rPr lang="en-US" sz="3000" dirty="0" err="1">
                <a:solidFill>
                  <a:srgbClr val="000000"/>
                </a:solidFill>
                <a:latin typeface="Arimo"/>
              </a:rPr>
              <a:t>kriz</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travma</a:t>
            </a:r>
            <a:r>
              <a:rPr lang="en-US" sz="3000" dirty="0">
                <a:solidFill>
                  <a:srgbClr val="000000"/>
                </a:solidFill>
                <a:latin typeface="Arimo"/>
              </a:rPr>
              <a:t> </a:t>
            </a:r>
            <a:r>
              <a:rPr lang="en-US" sz="3000" dirty="0" err="1">
                <a:solidFill>
                  <a:srgbClr val="000000"/>
                </a:solidFill>
                <a:latin typeface="Arimo"/>
              </a:rPr>
              <a:t>durumları</a:t>
            </a:r>
            <a:r>
              <a:rPr lang="en-US" sz="3000" dirty="0">
                <a:solidFill>
                  <a:srgbClr val="000000"/>
                </a:solidFill>
                <a:latin typeface="Arimo"/>
              </a:rPr>
              <a:t> </a:t>
            </a:r>
            <a:r>
              <a:rPr lang="en-US" sz="3000" dirty="0" err="1">
                <a:solidFill>
                  <a:srgbClr val="000000"/>
                </a:solidFill>
                <a:latin typeface="Arimo"/>
              </a:rPr>
              <a:t>gibi</a:t>
            </a:r>
            <a:r>
              <a:rPr lang="en-US" sz="3000" dirty="0">
                <a:solidFill>
                  <a:srgbClr val="000000"/>
                </a:solidFill>
                <a:latin typeface="Arimo"/>
              </a:rPr>
              <a:t> </a:t>
            </a:r>
            <a:r>
              <a:rPr lang="en-US" sz="3000" dirty="0" err="1">
                <a:solidFill>
                  <a:srgbClr val="000000"/>
                </a:solidFill>
                <a:latin typeface="Arimo"/>
              </a:rPr>
              <a:t>meydan</a:t>
            </a:r>
            <a:r>
              <a:rPr lang="en-US" sz="3000" dirty="0">
                <a:solidFill>
                  <a:srgbClr val="000000"/>
                </a:solidFill>
                <a:latin typeface="Arimo"/>
              </a:rPr>
              <a:t> </a:t>
            </a:r>
            <a:r>
              <a:rPr lang="en-US" sz="3000" dirty="0" err="1">
                <a:solidFill>
                  <a:srgbClr val="000000"/>
                </a:solidFill>
                <a:latin typeface="Arimo"/>
              </a:rPr>
              <a:t>okuyucu</a:t>
            </a:r>
            <a:r>
              <a:rPr lang="en-US" sz="3000" dirty="0">
                <a:solidFill>
                  <a:srgbClr val="000000"/>
                </a:solidFill>
                <a:latin typeface="Arimo"/>
              </a:rPr>
              <a:t> </a:t>
            </a:r>
            <a:r>
              <a:rPr lang="en-US" sz="3000" dirty="0" err="1">
                <a:solidFill>
                  <a:srgbClr val="000000"/>
                </a:solidFill>
                <a:latin typeface="Arimo"/>
              </a:rPr>
              <a:t>olumsuzlukların</a:t>
            </a:r>
            <a:r>
              <a:rPr lang="en-US" sz="3000" dirty="0">
                <a:solidFill>
                  <a:srgbClr val="000000"/>
                </a:solidFill>
                <a:latin typeface="Arimo"/>
              </a:rPr>
              <a:t> </a:t>
            </a:r>
            <a:r>
              <a:rPr lang="en-US" sz="3000" dirty="0" err="1">
                <a:solidFill>
                  <a:srgbClr val="000000"/>
                </a:solidFill>
                <a:latin typeface="Arimo"/>
              </a:rPr>
              <a:t>üstesinden</a:t>
            </a:r>
            <a:r>
              <a:rPr lang="en-US" sz="3000" dirty="0">
                <a:solidFill>
                  <a:srgbClr val="000000"/>
                </a:solidFill>
                <a:latin typeface="Arimo"/>
              </a:rPr>
              <a:t> </a:t>
            </a:r>
            <a:r>
              <a:rPr lang="en-US" sz="3000" dirty="0" err="1">
                <a:solidFill>
                  <a:srgbClr val="000000"/>
                </a:solidFill>
                <a:latin typeface="Arimo"/>
              </a:rPr>
              <a:t>gelmek</a:t>
            </a:r>
            <a:r>
              <a:rPr lang="en-US" sz="3000" dirty="0">
                <a:solidFill>
                  <a:srgbClr val="000000"/>
                </a:solidFill>
                <a:latin typeface="Arimo"/>
              </a:rPr>
              <a:t> </a:t>
            </a:r>
            <a:r>
              <a:rPr lang="en-US" sz="3000" dirty="0" err="1">
                <a:solidFill>
                  <a:srgbClr val="000000"/>
                </a:solidFill>
                <a:latin typeface="Arimo"/>
              </a:rPr>
              <a:t>hatta</a:t>
            </a:r>
            <a:r>
              <a:rPr lang="en-US" sz="3000" dirty="0">
                <a:solidFill>
                  <a:srgbClr val="000000"/>
                </a:solidFill>
                <a:latin typeface="Arimo"/>
              </a:rPr>
              <a:t> </a:t>
            </a:r>
            <a:r>
              <a:rPr lang="en-US" sz="3000" dirty="0" err="1">
                <a:solidFill>
                  <a:srgbClr val="000000"/>
                </a:solidFill>
                <a:latin typeface="Arimo"/>
              </a:rPr>
              <a:t>var</a:t>
            </a:r>
            <a:r>
              <a:rPr lang="en-US" sz="3000" dirty="0">
                <a:solidFill>
                  <a:srgbClr val="000000"/>
                </a:solidFill>
                <a:latin typeface="Arimo"/>
              </a:rPr>
              <a:t> </a:t>
            </a:r>
            <a:r>
              <a:rPr lang="en-US" sz="3000" dirty="0" err="1">
                <a:solidFill>
                  <a:srgbClr val="000000"/>
                </a:solidFill>
                <a:latin typeface="Arimo"/>
              </a:rPr>
              <a:t>olan</a:t>
            </a:r>
            <a:r>
              <a:rPr lang="en-US" sz="3000" dirty="0">
                <a:solidFill>
                  <a:srgbClr val="000000"/>
                </a:solidFill>
                <a:latin typeface="Arimo"/>
              </a:rPr>
              <a:t> </a:t>
            </a:r>
            <a:r>
              <a:rPr lang="en-US" sz="3000" dirty="0" err="1">
                <a:solidFill>
                  <a:srgbClr val="000000"/>
                </a:solidFill>
                <a:latin typeface="Arimo"/>
              </a:rPr>
              <a:t>kapasitenin</a:t>
            </a:r>
            <a:r>
              <a:rPr lang="en-US" sz="3000" dirty="0">
                <a:solidFill>
                  <a:srgbClr val="000000"/>
                </a:solidFill>
                <a:latin typeface="Arimo"/>
              </a:rPr>
              <a:t> </a:t>
            </a:r>
            <a:r>
              <a:rPr lang="en-US" sz="3000" dirty="0" err="1">
                <a:solidFill>
                  <a:srgbClr val="000000"/>
                </a:solidFill>
                <a:latin typeface="Arimo"/>
              </a:rPr>
              <a:t>üzerine</a:t>
            </a:r>
            <a:r>
              <a:rPr lang="en-US" sz="3000" dirty="0">
                <a:solidFill>
                  <a:srgbClr val="000000"/>
                </a:solidFill>
                <a:latin typeface="Arimo"/>
              </a:rPr>
              <a:t> </a:t>
            </a:r>
            <a:r>
              <a:rPr lang="en-US" sz="3000" dirty="0" err="1">
                <a:solidFill>
                  <a:srgbClr val="000000"/>
                </a:solidFill>
                <a:latin typeface="Arimo"/>
              </a:rPr>
              <a:t>çıkarak</a:t>
            </a:r>
            <a:r>
              <a:rPr lang="en-US" sz="3000" dirty="0">
                <a:solidFill>
                  <a:srgbClr val="000000"/>
                </a:solidFill>
                <a:latin typeface="Arimo"/>
              </a:rPr>
              <a:t> </a:t>
            </a:r>
            <a:r>
              <a:rPr lang="en-US" sz="3000" dirty="0" err="1">
                <a:solidFill>
                  <a:srgbClr val="000000"/>
                </a:solidFill>
                <a:latin typeface="Arimo"/>
              </a:rPr>
              <a:t>gelişim</a:t>
            </a:r>
            <a:r>
              <a:rPr lang="en-US" sz="3000" dirty="0">
                <a:solidFill>
                  <a:srgbClr val="000000"/>
                </a:solidFill>
                <a:latin typeface="Arimo"/>
              </a:rPr>
              <a:t> </a:t>
            </a:r>
            <a:r>
              <a:rPr lang="en-US" sz="3000" dirty="0" err="1">
                <a:solidFill>
                  <a:srgbClr val="000000"/>
                </a:solidFill>
                <a:latin typeface="Arimo"/>
              </a:rPr>
              <a:t>göstermek</a:t>
            </a:r>
            <a:r>
              <a:rPr lang="en-US" sz="3000" dirty="0">
                <a:solidFill>
                  <a:srgbClr val="000000"/>
                </a:solidFill>
                <a:latin typeface="Arimo"/>
              </a:rPr>
              <a:t> </a:t>
            </a:r>
            <a:r>
              <a:rPr lang="en-US" sz="3000" dirty="0" err="1">
                <a:solidFill>
                  <a:srgbClr val="000000"/>
                </a:solidFill>
                <a:latin typeface="Arimo"/>
              </a:rPr>
              <a:t>Psikolojik</a:t>
            </a:r>
            <a:r>
              <a:rPr lang="en-US" sz="3000" dirty="0">
                <a:solidFill>
                  <a:srgbClr val="000000"/>
                </a:solidFill>
                <a:latin typeface="Arimo"/>
              </a:rPr>
              <a:t> </a:t>
            </a:r>
            <a:r>
              <a:rPr lang="en-US" sz="3000" dirty="0" err="1">
                <a:solidFill>
                  <a:srgbClr val="000000"/>
                </a:solidFill>
                <a:latin typeface="Arimo"/>
              </a:rPr>
              <a:t>Sağlamlık</a:t>
            </a:r>
            <a:r>
              <a:rPr lang="en-US" sz="3000" dirty="0">
                <a:solidFill>
                  <a:srgbClr val="000000"/>
                </a:solidFill>
                <a:latin typeface="Arimo"/>
              </a:rPr>
              <a:t> </a:t>
            </a:r>
          </a:p>
          <a:p>
            <a:pPr>
              <a:lnSpc>
                <a:spcPts val="6149"/>
              </a:lnSpc>
            </a:pPr>
            <a:r>
              <a:rPr lang="en-US" sz="3000" dirty="0" err="1">
                <a:solidFill>
                  <a:srgbClr val="000000"/>
                </a:solidFill>
                <a:latin typeface="Arimo"/>
              </a:rPr>
              <a:t>kavramının</a:t>
            </a:r>
            <a:r>
              <a:rPr lang="en-US" sz="3000" dirty="0">
                <a:solidFill>
                  <a:srgbClr val="000000"/>
                </a:solidFill>
                <a:latin typeface="Arimo"/>
              </a:rPr>
              <a:t> en </a:t>
            </a:r>
            <a:r>
              <a:rPr lang="en-US" sz="3000" dirty="0" err="1">
                <a:solidFill>
                  <a:srgbClr val="000000"/>
                </a:solidFill>
                <a:latin typeface="Arimo"/>
              </a:rPr>
              <a:t>temel</a:t>
            </a:r>
            <a:r>
              <a:rPr lang="en-US" sz="3000" dirty="0">
                <a:solidFill>
                  <a:srgbClr val="000000"/>
                </a:solidFill>
                <a:latin typeface="Arimo"/>
              </a:rPr>
              <a:t> </a:t>
            </a:r>
            <a:r>
              <a:rPr lang="en-US" sz="3000" dirty="0" err="1">
                <a:solidFill>
                  <a:srgbClr val="000000"/>
                </a:solidFill>
                <a:latin typeface="Arimo"/>
              </a:rPr>
              <a:t>boyutudur</a:t>
            </a:r>
            <a:r>
              <a:rPr lang="en-US" sz="3000" dirty="0">
                <a:solidFill>
                  <a:srgbClr val="000000"/>
                </a:solidFill>
                <a:latin typeface="Arimo"/>
              </a:rPr>
              <a:t>.</a:t>
            </a:r>
          </a:p>
        </p:txBody>
      </p:sp>
      <p:sp>
        <p:nvSpPr>
          <p:cNvPr id="5" name="Freeform 5"/>
          <p:cNvSpPr/>
          <p:nvPr/>
        </p:nvSpPr>
        <p:spPr>
          <a:xfrm rot="10741132" flipH="1">
            <a:off x="15238332" y="7237332"/>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flipH="1">
            <a:off x="-169313" y="-483300"/>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741132" flipH="1">
            <a:off x="-169313" y="7535837"/>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3165519" y="2053311"/>
            <a:ext cx="12403256" cy="3103414"/>
          </a:xfrm>
          <a:prstGeom prst="rect">
            <a:avLst/>
          </a:prstGeom>
        </p:spPr>
        <p:txBody>
          <a:bodyPr lIns="0" tIns="0" rIns="0" bIns="0" rtlCol="0" anchor="t">
            <a:spAutoFit/>
          </a:bodyPr>
          <a:lstStyle/>
          <a:p>
            <a:pPr algn="ctr">
              <a:lnSpc>
                <a:spcPts val="5599"/>
              </a:lnSpc>
              <a:spcBef>
                <a:spcPct val="0"/>
              </a:spcBef>
            </a:pPr>
            <a:r>
              <a:rPr lang="en-US" sz="3999" dirty="0">
                <a:solidFill>
                  <a:srgbClr val="000000"/>
                </a:solidFill>
                <a:latin typeface="Arimo Bold"/>
              </a:rPr>
              <a:t>UYUM SAĞLAMA VE </a:t>
            </a:r>
            <a:r>
              <a:rPr lang="en-US" sz="3999" dirty="0" smtClean="0">
                <a:solidFill>
                  <a:srgbClr val="000000"/>
                </a:solidFill>
                <a:latin typeface="Arimo Bold"/>
              </a:rPr>
              <a:t>KEND</a:t>
            </a:r>
            <a:r>
              <a:rPr lang="tr-TR" sz="3999" dirty="0" smtClean="0">
                <a:solidFill>
                  <a:srgbClr val="000000"/>
                </a:solidFill>
                <a:latin typeface="Arimo Bold"/>
              </a:rPr>
              <a:t>İ</a:t>
            </a:r>
            <a:r>
              <a:rPr lang="en-US" sz="3999" dirty="0" smtClean="0">
                <a:solidFill>
                  <a:srgbClr val="000000"/>
                </a:solidFill>
                <a:latin typeface="Arimo Bold"/>
              </a:rPr>
              <a:t>N</a:t>
            </a:r>
            <a:r>
              <a:rPr lang="tr-TR" sz="3999" dirty="0" smtClean="0">
                <a:solidFill>
                  <a:srgbClr val="000000"/>
                </a:solidFill>
                <a:latin typeface="Arimo Bold"/>
              </a:rPr>
              <a:t>İ </a:t>
            </a:r>
            <a:r>
              <a:rPr lang="en-US" sz="3999" dirty="0" smtClean="0">
                <a:solidFill>
                  <a:srgbClr val="000000"/>
                </a:solidFill>
                <a:latin typeface="Arimo Bold"/>
              </a:rPr>
              <a:t>DÜZENLEME</a:t>
            </a:r>
            <a:endParaRPr lang="en-US" sz="3999" dirty="0">
              <a:solidFill>
                <a:srgbClr val="000000"/>
              </a:solidFill>
              <a:latin typeface="Arimo Bold"/>
            </a:endParaRPr>
          </a:p>
          <a:p>
            <a:pPr>
              <a:lnSpc>
                <a:spcPts val="6191"/>
              </a:lnSpc>
            </a:pPr>
            <a:r>
              <a:rPr lang="en-US" sz="3049" dirty="0">
                <a:solidFill>
                  <a:srgbClr val="000000"/>
                </a:solidFill>
                <a:latin typeface="Arimo"/>
              </a:rPr>
              <a:t> </a:t>
            </a:r>
            <a:r>
              <a:rPr lang="en-US" sz="3049" dirty="0" err="1">
                <a:solidFill>
                  <a:srgbClr val="000000"/>
                </a:solidFill>
                <a:latin typeface="Arimo"/>
              </a:rPr>
              <a:t>Zorlayıcı</a:t>
            </a:r>
            <a:r>
              <a:rPr lang="en-US" sz="3049" dirty="0">
                <a:solidFill>
                  <a:srgbClr val="000000"/>
                </a:solidFill>
                <a:latin typeface="Arimo"/>
              </a:rPr>
              <a:t> </a:t>
            </a:r>
            <a:r>
              <a:rPr lang="en-US" sz="3049" dirty="0" err="1">
                <a:solidFill>
                  <a:srgbClr val="000000"/>
                </a:solidFill>
                <a:latin typeface="Arimo"/>
              </a:rPr>
              <a:t>olumsuzluklar</a:t>
            </a:r>
            <a:r>
              <a:rPr lang="en-US" sz="3049" dirty="0">
                <a:solidFill>
                  <a:srgbClr val="000000"/>
                </a:solidFill>
                <a:latin typeface="Arimo"/>
              </a:rPr>
              <a:t> </a:t>
            </a:r>
            <a:r>
              <a:rPr lang="en-US" sz="3049" dirty="0" err="1">
                <a:solidFill>
                  <a:srgbClr val="000000"/>
                </a:solidFill>
                <a:latin typeface="Arimo"/>
              </a:rPr>
              <a:t>ve</a:t>
            </a:r>
            <a:r>
              <a:rPr lang="en-US" sz="3049" dirty="0">
                <a:solidFill>
                  <a:srgbClr val="000000"/>
                </a:solidFill>
                <a:latin typeface="Arimo"/>
              </a:rPr>
              <a:t> </a:t>
            </a:r>
            <a:r>
              <a:rPr lang="en-US" sz="3049" dirty="0" err="1">
                <a:solidFill>
                  <a:srgbClr val="000000"/>
                </a:solidFill>
                <a:latin typeface="Arimo"/>
              </a:rPr>
              <a:t>aniden</a:t>
            </a:r>
            <a:r>
              <a:rPr lang="en-US" sz="3049" dirty="0">
                <a:solidFill>
                  <a:srgbClr val="000000"/>
                </a:solidFill>
                <a:latin typeface="Arimo"/>
              </a:rPr>
              <a:t> </a:t>
            </a:r>
            <a:r>
              <a:rPr lang="en-US" sz="3049" dirty="0" err="1">
                <a:solidFill>
                  <a:srgbClr val="000000"/>
                </a:solidFill>
                <a:latin typeface="Arimo"/>
              </a:rPr>
              <a:t>günlük</a:t>
            </a:r>
            <a:r>
              <a:rPr lang="en-US" sz="3049" dirty="0">
                <a:solidFill>
                  <a:srgbClr val="000000"/>
                </a:solidFill>
                <a:latin typeface="Arimo"/>
              </a:rPr>
              <a:t> </a:t>
            </a:r>
            <a:r>
              <a:rPr lang="en-US" sz="3049" dirty="0" err="1">
                <a:solidFill>
                  <a:srgbClr val="000000"/>
                </a:solidFill>
                <a:latin typeface="Arimo"/>
              </a:rPr>
              <a:t>yaşamı</a:t>
            </a:r>
            <a:r>
              <a:rPr lang="en-US" sz="3049" dirty="0">
                <a:solidFill>
                  <a:srgbClr val="000000"/>
                </a:solidFill>
                <a:latin typeface="Arimo"/>
              </a:rPr>
              <a:t> </a:t>
            </a:r>
            <a:r>
              <a:rPr lang="en-US" sz="3049" dirty="0" err="1">
                <a:solidFill>
                  <a:srgbClr val="000000"/>
                </a:solidFill>
                <a:latin typeface="Arimo"/>
              </a:rPr>
              <a:t>sarsan</a:t>
            </a:r>
            <a:r>
              <a:rPr lang="en-US" sz="3049" dirty="0">
                <a:solidFill>
                  <a:srgbClr val="000000"/>
                </a:solidFill>
                <a:latin typeface="Arimo"/>
              </a:rPr>
              <a:t> </a:t>
            </a:r>
            <a:r>
              <a:rPr lang="en-US" sz="3049" dirty="0" err="1">
                <a:solidFill>
                  <a:srgbClr val="000000"/>
                </a:solidFill>
                <a:latin typeface="Arimo"/>
              </a:rPr>
              <a:t>örseleyici</a:t>
            </a:r>
            <a:r>
              <a:rPr lang="en-US" sz="3049" dirty="0">
                <a:solidFill>
                  <a:srgbClr val="000000"/>
                </a:solidFill>
                <a:latin typeface="Arimo"/>
              </a:rPr>
              <a:t> </a:t>
            </a:r>
            <a:r>
              <a:rPr lang="en-US" sz="3049" dirty="0" err="1">
                <a:solidFill>
                  <a:srgbClr val="000000"/>
                </a:solidFill>
                <a:latin typeface="Arimo"/>
              </a:rPr>
              <a:t>olaylar</a:t>
            </a:r>
            <a:r>
              <a:rPr lang="en-US" sz="3049" dirty="0">
                <a:solidFill>
                  <a:srgbClr val="000000"/>
                </a:solidFill>
                <a:latin typeface="Arimo"/>
              </a:rPr>
              <a:t> </a:t>
            </a:r>
            <a:r>
              <a:rPr lang="en-US" sz="3049" dirty="0" err="1">
                <a:solidFill>
                  <a:srgbClr val="000000"/>
                </a:solidFill>
                <a:latin typeface="Arimo"/>
              </a:rPr>
              <a:t>sonrasında</a:t>
            </a:r>
            <a:r>
              <a:rPr lang="en-US" sz="3049" dirty="0">
                <a:solidFill>
                  <a:srgbClr val="000000"/>
                </a:solidFill>
                <a:latin typeface="Arimo"/>
              </a:rPr>
              <a:t> </a:t>
            </a:r>
            <a:r>
              <a:rPr lang="en-US" sz="3049" dirty="0" err="1">
                <a:solidFill>
                  <a:srgbClr val="000000"/>
                </a:solidFill>
                <a:latin typeface="Arimo"/>
              </a:rPr>
              <a:t>ortaya</a:t>
            </a:r>
            <a:r>
              <a:rPr lang="en-US" sz="3049" dirty="0">
                <a:solidFill>
                  <a:srgbClr val="000000"/>
                </a:solidFill>
                <a:latin typeface="Arimo"/>
              </a:rPr>
              <a:t> </a:t>
            </a:r>
            <a:r>
              <a:rPr lang="en-US" sz="3049" dirty="0" err="1">
                <a:solidFill>
                  <a:srgbClr val="000000"/>
                </a:solidFill>
                <a:latin typeface="Arimo"/>
              </a:rPr>
              <a:t>çıkan</a:t>
            </a:r>
            <a:r>
              <a:rPr lang="en-US" sz="3049" dirty="0">
                <a:solidFill>
                  <a:srgbClr val="000000"/>
                </a:solidFill>
                <a:latin typeface="Arimo"/>
              </a:rPr>
              <a:t> </a:t>
            </a:r>
            <a:r>
              <a:rPr lang="en-US" sz="3049" dirty="0" err="1">
                <a:solidFill>
                  <a:srgbClr val="000000"/>
                </a:solidFill>
                <a:latin typeface="Arimo"/>
              </a:rPr>
              <a:t>yeni</a:t>
            </a:r>
            <a:r>
              <a:rPr lang="en-US" sz="3049" dirty="0">
                <a:solidFill>
                  <a:srgbClr val="000000"/>
                </a:solidFill>
                <a:latin typeface="Arimo"/>
              </a:rPr>
              <a:t> </a:t>
            </a:r>
            <a:r>
              <a:rPr lang="en-US" sz="3049" dirty="0" err="1">
                <a:solidFill>
                  <a:srgbClr val="000000"/>
                </a:solidFill>
                <a:latin typeface="Arimo"/>
              </a:rPr>
              <a:t>durumlara</a:t>
            </a:r>
            <a:r>
              <a:rPr lang="en-US" sz="3049" dirty="0">
                <a:solidFill>
                  <a:srgbClr val="000000"/>
                </a:solidFill>
                <a:latin typeface="Arimo"/>
              </a:rPr>
              <a:t> </a:t>
            </a:r>
            <a:r>
              <a:rPr lang="en-US" sz="3049" dirty="0" err="1">
                <a:solidFill>
                  <a:srgbClr val="000000"/>
                </a:solidFill>
                <a:latin typeface="Arimo"/>
              </a:rPr>
              <a:t>uyum</a:t>
            </a:r>
            <a:r>
              <a:rPr lang="en-US" sz="3049" dirty="0">
                <a:solidFill>
                  <a:srgbClr val="000000"/>
                </a:solidFill>
                <a:latin typeface="Arimo"/>
              </a:rPr>
              <a:t> </a:t>
            </a:r>
            <a:r>
              <a:rPr lang="en-US" sz="3049" dirty="0" err="1">
                <a:solidFill>
                  <a:srgbClr val="000000"/>
                </a:solidFill>
                <a:latin typeface="Arimo"/>
              </a:rPr>
              <a:t>sağlamak</a:t>
            </a:r>
            <a:r>
              <a:rPr lang="en-US" sz="3049" dirty="0">
                <a:solidFill>
                  <a:srgbClr val="000000"/>
                </a:solidFill>
                <a:latin typeface="Arimo"/>
              </a:rPr>
              <a:t> </a:t>
            </a:r>
            <a:r>
              <a:rPr lang="en-US" sz="3049" dirty="0" err="1">
                <a:solidFill>
                  <a:srgbClr val="000000"/>
                </a:solidFill>
                <a:latin typeface="Arimo"/>
              </a:rPr>
              <a:t>ve</a:t>
            </a:r>
            <a:r>
              <a:rPr lang="en-US" sz="3049" dirty="0">
                <a:solidFill>
                  <a:srgbClr val="000000"/>
                </a:solidFill>
                <a:latin typeface="Arimo"/>
              </a:rPr>
              <a:t>  </a:t>
            </a:r>
            <a:r>
              <a:rPr lang="en-US" sz="3049" dirty="0" err="1">
                <a:solidFill>
                  <a:srgbClr val="000000"/>
                </a:solidFill>
                <a:latin typeface="Arimo"/>
              </a:rPr>
              <a:t>olumlu</a:t>
            </a:r>
            <a:r>
              <a:rPr lang="en-US" sz="3049" dirty="0">
                <a:solidFill>
                  <a:srgbClr val="000000"/>
                </a:solidFill>
                <a:latin typeface="Arimo"/>
              </a:rPr>
              <a:t> </a:t>
            </a:r>
            <a:r>
              <a:rPr lang="en-US" sz="3049" dirty="0" err="1">
                <a:solidFill>
                  <a:srgbClr val="000000"/>
                </a:solidFill>
                <a:latin typeface="Arimo"/>
              </a:rPr>
              <a:t>bir</a:t>
            </a:r>
            <a:r>
              <a:rPr lang="en-US" sz="3049" dirty="0">
                <a:solidFill>
                  <a:srgbClr val="000000"/>
                </a:solidFill>
                <a:latin typeface="Arimo"/>
              </a:rPr>
              <a:t> </a:t>
            </a:r>
            <a:r>
              <a:rPr lang="en-US" sz="3049" dirty="0" err="1">
                <a:solidFill>
                  <a:srgbClr val="000000"/>
                </a:solidFill>
                <a:latin typeface="Arimo"/>
              </a:rPr>
              <a:t>tutum</a:t>
            </a:r>
            <a:r>
              <a:rPr lang="en-US" sz="3049" dirty="0">
                <a:solidFill>
                  <a:srgbClr val="000000"/>
                </a:solidFill>
                <a:latin typeface="Arimo"/>
              </a:rPr>
              <a:t> </a:t>
            </a:r>
            <a:r>
              <a:rPr lang="en-US" sz="3049" dirty="0" err="1">
                <a:solidFill>
                  <a:srgbClr val="000000"/>
                </a:solidFill>
                <a:latin typeface="Arimo"/>
              </a:rPr>
              <a:t>belirlemek</a:t>
            </a:r>
            <a:r>
              <a:rPr lang="en-US" sz="3049" dirty="0">
                <a:solidFill>
                  <a:srgbClr val="000000"/>
                </a:solidFill>
                <a:latin typeface="Arimo"/>
              </a:rPr>
              <a:t> </a:t>
            </a:r>
            <a:r>
              <a:rPr lang="en-US" sz="3049" dirty="0" err="1">
                <a:solidFill>
                  <a:srgbClr val="000000"/>
                </a:solidFill>
                <a:latin typeface="Arimo"/>
              </a:rPr>
              <a:t>kavramın</a:t>
            </a:r>
            <a:r>
              <a:rPr lang="en-US" sz="3049" dirty="0">
                <a:solidFill>
                  <a:srgbClr val="000000"/>
                </a:solidFill>
                <a:latin typeface="Arimo"/>
              </a:rPr>
              <a:t> </a:t>
            </a:r>
            <a:r>
              <a:rPr lang="en-US" sz="3049" dirty="0" err="1">
                <a:solidFill>
                  <a:srgbClr val="000000"/>
                </a:solidFill>
                <a:latin typeface="Arimo"/>
              </a:rPr>
              <a:t>bir</a:t>
            </a:r>
            <a:r>
              <a:rPr lang="en-US" sz="3049" dirty="0">
                <a:solidFill>
                  <a:srgbClr val="000000"/>
                </a:solidFill>
                <a:latin typeface="Arimo"/>
              </a:rPr>
              <a:t> </a:t>
            </a:r>
            <a:r>
              <a:rPr lang="en-US" sz="3049" dirty="0" err="1">
                <a:solidFill>
                  <a:srgbClr val="000000"/>
                </a:solidFill>
                <a:latin typeface="Arimo"/>
              </a:rPr>
              <a:t>diğer</a:t>
            </a:r>
            <a:r>
              <a:rPr lang="en-US" sz="3049" dirty="0">
                <a:solidFill>
                  <a:srgbClr val="000000"/>
                </a:solidFill>
                <a:latin typeface="Arimo"/>
              </a:rPr>
              <a:t> </a:t>
            </a:r>
            <a:r>
              <a:rPr lang="en-US" sz="3049" dirty="0" err="1">
                <a:solidFill>
                  <a:srgbClr val="000000"/>
                </a:solidFill>
                <a:latin typeface="Arimo"/>
              </a:rPr>
              <a:t>temel</a:t>
            </a:r>
            <a:r>
              <a:rPr lang="en-US" sz="3049" dirty="0">
                <a:solidFill>
                  <a:srgbClr val="000000"/>
                </a:solidFill>
                <a:latin typeface="Arimo"/>
              </a:rPr>
              <a:t> </a:t>
            </a:r>
            <a:r>
              <a:rPr lang="en-US" sz="3049" dirty="0" err="1">
                <a:solidFill>
                  <a:srgbClr val="000000"/>
                </a:solidFill>
                <a:latin typeface="Arimo"/>
              </a:rPr>
              <a:t>özelliğidir</a:t>
            </a:r>
            <a:r>
              <a:rPr lang="en-US" sz="3049" dirty="0">
                <a:solidFill>
                  <a:srgbClr val="000000"/>
                </a:solidFill>
                <a:latin typeface="Arimo"/>
              </a:rPr>
              <a:t>.</a:t>
            </a:r>
          </a:p>
        </p:txBody>
      </p:sp>
      <p:sp>
        <p:nvSpPr>
          <p:cNvPr id="5" name="Freeform 5"/>
          <p:cNvSpPr/>
          <p:nvPr/>
        </p:nvSpPr>
        <p:spPr>
          <a:xfrm rot="10741132" flipH="1">
            <a:off x="15238332" y="7237332"/>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flipH="1">
            <a:off x="-169313" y="-483300"/>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741132" flipH="1">
            <a:off x="-169313" y="7535837"/>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3693747" y="2073275"/>
            <a:ext cx="13056585" cy="3398366"/>
          </a:xfrm>
          <a:prstGeom prst="rect">
            <a:avLst/>
          </a:prstGeom>
        </p:spPr>
        <p:txBody>
          <a:bodyPr lIns="0" tIns="0" rIns="0" bIns="0" rtlCol="0" anchor="t">
            <a:spAutoFit/>
          </a:bodyPr>
          <a:lstStyle/>
          <a:p>
            <a:pPr algn="ctr">
              <a:lnSpc>
                <a:spcPts val="7279"/>
              </a:lnSpc>
              <a:spcBef>
                <a:spcPct val="0"/>
              </a:spcBef>
            </a:pPr>
            <a:r>
              <a:rPr lang="en-US" sz="5199" dirty="0">
                <a:solidFill>
                  <a:srgbClr val="000000"/>
                </a:solidFill>
                <a:latin typeface="Arimo Bold"/>
              </a:rPr>
              <a:t>SIRADAN </a:t>
            </a:r>
            <a:r>
              <a:rPr lang="en-US" sz="5199" dirty="0" smtClean="0">
                <a:solidFill>
                  <a:srgbClr val="000000"/>
                </a:solidFill>
                <a:latin typeface="Arimo Bold"/>
              </a:rPr>
              <a:t>S</a:t>
            </a:r>
            <a:r>
              <a:rPr lang="tr-TR" sz="5199" dirty="0" smtClean="0">
                <a:solidFill>
                  <a:srgbClr val="000000"/>
                </a:solidFill>
                <a:latin typeface="Arimo Bold"/>
              </a:rPr>
              <a:t>İ</a:t>
            </a:r>
            <a:r>
              <a:rPr lang="en-US" sz="5199" dirty="0" smtClean="0">
                <a:solidFill>
                  <a:srgbClr val="000000"/>
                </a:solidFill>
                <a:latin typeface="Arimo Bold"/>
              </a:rPr>
              <a:t>H</a:t>
            </a:r>
            <a:r>
              <a:rPr lang="tr-TR" sz="5199" dirty="0" smtClean="0">
                <a:solidFill>
                  <a:srgbClr val="000000"/>
                </a:solidFill>
                <a:latin typeface="Arimo Bold"/>
              </a:rPr>
              <a:t>İ</a:t>
            </a:r>
            <a:r>
              <a:rPr lang="en-US" sz="5199" dirty="0" smtClean="0">
                <a:solidFill>
                  <a:srgbClr val="000000"/>
                </a:solidFill>
                <a:latin typeface="Arimo Bold"/>
              </a:rPr>
              <a:t>R</a:t>
            </a:r>
            <a:endParaRPr lang="en-US" sz="5199" dirty="0">
              <a:solidFill>
                <a:srgbClr val="000000"/>
              </a:solidFill>
              <a:latin typeface="Arimo Bold"/>
            </a:endParaRPr>
          </a:p>
          <a:p>
            <a:pPr>
              <a:lnSpc>
                <a:spcPts val="6399"/>
              </a:lnSpc>
            </a:pPr>
            <a:r>
              <a:rPr lang="en-US" sz="3199" dirty="0">
                <a:solidFill>
                  <a:srgbClr val="000000"/>
                </a:solidFill>
                <a:latin typeface="Arimo"/>
              </a:rPr>
              <a:t> Bu </a:t>
            </a:r>
            <a:r>
              <a:rPr lang="en-US" sz="3199" dirty="0" err="1">
                <a:solidFill>
                  <a:srgbClr val="000000"/>
                </a:solidFill>
                <a:latin typeface="Arimo"/>
              </a:rPr>
              <a:t>tanımlamayla</a:t>
            </a:r>
            <a:r>
              <a:rPr lang="en-US" sz="3199" dirty="0">
                <a:solidFill>
                  <a:srgbClr val="000000"/>
                </a:solidFill>
                <a:latin typeface="Arimo"/>
              </a:rPr>
              <a:t> </a:t>
            </a:r>
            <a:r>
              <a:rPr lang="en-US" sz="3199" dirty="0" err="1">
                <a:solidFill>
                  <a:srgbClr val="000000"/>
                </a:solidFill>
                <a:latin typeface="Arimo"/>
              </a:rPr>
              <a:t>psikolojik</a:t>
            </a:r>
            <a:r>
              <a:rPr lang="en-US" sz="3199" dirty="0">
                <a:solidFill>
                  <a:srgbClr val="000000"/>
                </a:solidFill>
                <a:latin typeface="Arimo"/>
              </a:rPr>
              <a:t> </a:t>
            </a:r>
            <a:r>
              <a:rPr lang="en-US" sz="3199" dirty="0" err="1">
                <a:solidFill>
                  <a:srgbClr val="000000"/>
                </a:solidFill>
                <a:latin typeface="Arimo"/>
              </a:rPr>
              <a:t>sağlamlığın</a:t>
            </a:r>
            <a:r>
              <a:rPr lang="en-US" sz="3199" dirty="0">
                <a:solidFill>
                  <a:srgbClr val="000000"/>
                </a:solidFill>
                <a:latin typeface="Arimo"/>
              </a:rPr>
              <a:t> her </a:t>
            </a:r>
            <a:r>
              <a:rPr lang="en-US" sz="3199" dirty="0" err="1">
                <a:solidFill>
                  <a:srgbClr val="000000"/>
                </a:solidFill>
                <a:latin typeface="Arimo"/>
              </a:rPr>
              <a:t>bireyde</a:t>
            </a:r>
            <a:r>
              <a:rPr lang="en-US" sz="3199" dirty="0">
                <a:solidFill>
                  <a:srgbClr val="000000"/>
                </a:solidFill>
                <a:latin typeface="Arimo"/>
              </a:rPr>
              <a:t> </a:t>
            </a:r>
            <a:r>
              <a:rPr lang="en-US" sz="3199" dirty="0" err="1">
                <a:solidFill>
                  <a:srgbClr val="000000"/>
                </a:solidFill>
                <a:latin typeface="Arimo"/>
              </a:rPr>
              <a:t>ve</a:t>
            </a:r>
            <a:r>
              <a:rPr lang="en-US" sz="3199" dirty="0">
                <a:solidFill>
                  <a:srgbClr val="000000"/>
                </a:solidFill>
                <a:latin typeface="Arimo"/>
              </a:rPr>
              <a:t>  </a:t>
            </a:r>
            <a:r>
              <a:rPr lang="en-US" sz="3199" dirty="0" err="1">
                <a:solidFill>
                  <a:srgbClr val="000000"/>
                </a:solidFill>
                <a:latin typeface="Arimo"/>
              </a:rPr>
              <a:t>bireyin</a:t>
            </a:r>
            <a:r>
              <a:rPr lang="en-US" sz="3199" dirty="0">
                <a:solidFill>
                  <a:srgbClr val="000000"/>
                </a:solidFill>
                <a:latin typeface="Arimo"/>
              </a:rPr>
              <a:t> </a:t>
            </a:r>
            <a:r>
              <a:rPr lang="en-US" sz="3199" dirty="0" err="1">
                <a:solidFill>
                  <a:srgbClr val="000000"/>
                </a:solidFill>
                <a:latin typeface="Arimo"/>
              </a:rPr>
              <a:t>günlük</a:t>
            </a:r>
            <a:r>
              <a:rPr lang="en-US" sz="3199" dirty="0">
                <a:solidFill>
                  <a:srgbClr val="000000"/>
                </a:solidFill>
                <a:latin typeface="Arimo"/>
              </a:rPr>
              <a:t> </a:t>
            </a:r>
            <a:r>
              <a:rPr lang="en-US" sz="3199" dirty="0" err="1">
                <a:solidFill>
                  <a:srgbClr val="000000"/>
                </a:solidFill>
                <a:latin typeface="Arimo"/>
              </a:rPr>
              <a:t>yaşamında</a:t>
            </a:r>
            <a:r>
              <a:rPr lang="en-US" sz="3199" dirty="0">
                <a:solidFill>
                  <a:srgbClr val="000000"/>
                </a:solidFill>
                <a:latin typeface="Arimo"/>
              </a:rPr>
              <a:t> </a:t>
            </a:r>
            <a:r>
              <a:rPr lang="en-US" sz="3199" dirty="0" err="1">
                <a:solidFill>
                  <a:srgbClr val="000000"/>
                </a:solidFill>
                <a:latin typeface="Arimo"/>
              </a:rPr>
              <a:t>bulunan</a:t>
            </a:r>
            <a:r>
              <a:rPr lang="en-US" sz="3199" dirty="0">
                <a:solidFill>
                  <a:srgbClr val="000000"/>
                </a:solidFill>
                <a:latin typeface="Arimo"/>
              </a:rPr>
              <a:t> </a:t>
            </a:r>
            <a:r>
              <a:rPr lang="en-US" sz="3199" dirty="0" err="1">
                <a:solidFill>
                  <a:srgbClr val="000000"/>
                </a:solidFill>
                <a:latin typeface="Arimo"/>
              </a:rPr>
              <a:t>sıradan</a:t>
            </a:r>
            <a:r>
              <a:rPr lang="en-US" sz="3199" dirty="0">
                <a:solidFill>
                  <a:srgbClr val="000000"/>
                </a:solidFill>
                <a:latin typeface="Arimo"/>
              </a:rPr>
              <a:t> </a:t>
            </a:r>
            <a:r>
              <a:rPr lang="en-US" sz="3199" dirty="0" err="1">
                <a:solidFill>
                  <a:srgbClr val="000000"/>
                </a:solidFill>
                <a:latin typeface="Arimo"/>
              </a:rPr>
              <a:t>bir</a:t>
            </a:r>
            <a:r>
              <a:rPr lang="en-US" sz="3199" dirty="0">
                <a:solidFill>
                  <a:srgbClr val="000000"/>
                </a:solidFill>
                <a:latin typeface="Arimo"/>
              </a:rPr>
              <a:t> </a:t>
            </a:r>
            <a:r>
              <a:rPr lang="en-US" sz="3199" dirty="0" err="1">
                <a:solidFill>
                  <a:srgbClr val="000000"/>
                </a:solidFill>
                <a:latin typeface="Arimo"/>
              </a:rPr>
              <a:t>olgudur</a:t>
            </a:r>
            <a:r>
              <a:rPr lang="en-US" sz="3199" dirty="0">
                <a:solidFill>
                  <a:srgbClr val="000000"/>
                </a:solidFill>
                <a:latin typeface="Arimo"/>
              </a:rPr>
              <a:t>.  </a:t>
            </a:r>
            <a:r>
              <a:rPr lang="en-US" sz="3199" dirty="0" err="1">
                <a:solidFill>
                  <a:srgbClr val="000000"/>
                </a:solidFill>
                <a:latin typeface="Arimo"/>
              </a:rPr>
              <a:t>Olağanüstü</a:t>
            </a:r>
            <a:r>
              <a:rPr lang="en-US" sz="3199" dirty="0">
                <a:solidFill>
                  <a:srgbClr val="000000"/>
                </a:solidFill>
                <a:latin typeface="Arimo"/>
              </a:rPr>
              <a:t> </a:t>
            </a:r>
            <a:r>
              <a:rPr lang="en-US" sz="3199" dirty="0" err="1">
                <a:solidFill>
                  <a:srgbClr val="000000"/>
                </a:solidFill>
                <a:latin typeface="Arimo"/>
              </a:rPr>
              <a:t>bir</a:t>
            </a:r>
            <a:r>
              <a:rPr lang="en-US" sz="3199" dirty="0">
                <a:solidFill>
                  <a:srgbClr val="000000"/>
                </a:solidFill>
                <a:latin typeface="Arimo"/>
              </a:rPr>
              <a:t> durum </a:t>
            </a:r>
            <a:r>
              <a:rPr lang="en-US" sz="3199" dirty="0" err="1">
                <a:solidFill>
                  <a:srgbClr val="000000"/>
                </a:solidFill>
                <a:latin typeface="Arimo"/>
              </a:rPr>
              <a:t>ya</a:t>
            </a:r>
            <a:r>
              <a:rPr lang="en-US" sz="3199" dirty="0">
                <a:solidFill>
                  <a:srgbClr val="000000"/>
                </a:solidFill>
                <a:latin typeface="Arimo"/>
              </a:rPr>
              <a:t> da </a:t>
            </a:r>
            <a:r>
              <a:rPr lang="en-US" sz="3199" dirty="0" err="1">
                <a:solidFill>
                  <a:srgbClr val="000000"/>
                </a:solidFill>
                <a:latin typeface="Arimo"/>
              </a:rPr>
              <a:t>özellik</a:t>
            </a:r>
            <a:r>
              <a:rPr lang="en-US" sz="3199" dirty="0">
                <a:solidFill>
                  <a:srgbClr val="000000"/>
                </a:solidFill>
                <a:latin typeface="Arimo"/>
              </a:rPr>
              <a:t> </a:t>
            </a:r>
            <a:r>
              <a:rPr lang="en-US" sz="3199" dirty="0" err="1">
                <a:solidFill>
                  <a:srgbClr val="000000"/>
                </a:solidFill>
                <a:latin typeface="Arimo"/>
              </a:rPr>
              <a:t>gibi</a:t>
            </a:r>
            <a:r>
              <a:rPr lang="en-US" sz="3199" dirty="0">
                <a:solidFill>
                  <a:srgbClr val="000000"/>
                </a:solidFill>
                <a:latin typeface="Arimo"/>
              </a:rPr>
              <a:t> </a:t>
            </a:r>
            <a:r>
              <a:rPr lang="en-US" sz="3199" dirty="0" err="1">
                <a:solidFill>
                  <a:srgbClr val="000000"/>
                </a:solidFill>
                <a:latin typeface="Arimo"/>
              </a:rPr>
              <a:t>değerlendirilmesine</a:t>
            </a:r>
            <a:r>
              <a:rPr lang="en-US" sz="3199" dirty="0">
                <a:solidFill>
                  <a:srgbClr val="000000"/>
                </a:solidFill>
                <a:latin typeface="Arimo"/>
              </a:rPr>
              <a:t> </a:t>
            </a:r>
            <a:r>
              <a:rPr lang="en-US" sz="3199" dirty="0" err="1">
                <a:solidFill>
                  <a:srgbClr val="000000"/>
                </a:solidFill>
                <a:latin typeface="Arimo"/>
              </a:rPr>
              <a:t>gerek</a:t>
            </a:r>
            <a:r>
              <a:rPr lang="en-US" sz="3199" dirty="0">
                <a:solidFill>
                  <a:srgbClr val="000000"/>
                </a:solidFill>
                <a:latin typeface="Arimo"/>
              </a:rPr>
              <a:t> </a:t>
            </a:r>
            <a:r>
              <a:rPr lang="en-US" sz="3199" dirty="0" err="1">
                <a:solidFill>
                  <a:srgbClr val="000000"/>
                </a:solidFill>
                <a:latin typeface="Arimo"/>
              </a:rPr>
              <a:t>yoktur</a:t>
            </a:r>
            <a:r>
              <a:rPr lang="en-US" sz="3199" dirty="0">
                <a:solidFill>
                  <a:srgbClr val="000000"/>
                </a:solidFill>
                <a:latin typeface="Arimo"/>
              </a:rPr>
              <a:t>.</a:t>
            </a:r>
          </a:p>
        </p:txBody>
      </p:sp>
      <p:sp>
        <p:nvSpPr>
          <p:cNvPr id="5" name="Freeform 5"/>
          <p:cNvSpPr/>
          <p:nvPr/>
        </p:nvSpPr>
        <p:spPr>
          <a:xfrm rot="10741132" flipH="1">
            <a:off x="15238332" y="7237332"/>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13036870" y="-1312917"/>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6" name="TextBox 6"/>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7" name="Group 7"/>
          <p:cNvGrpSpPr/>
          <p:nvPr/>
        </p:nvGrpSpPr>
        <p:grpSpPr>
          <a:xfrm>
            <a:off x="1752881" y="9161550"/>
            <a:ext cx="2625834" cy="262583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9" name="TextBox 9"/>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0" name="TextBox 10"/>
          <p:cNvSpPr txBox="1"/>
          <p:nvPr/>
        </p:nvSpPr>
        <p:spPr>
          <a:xfrm>
            <a:off x="2876860" y="3897694"/>
            <a:ext cx="12980574" cy="1736729"/>
          </a:xfrm>
          <a:prstGeom prst="rect">
            <a:avLst/>
          </a:prstGeom>
        </p:spPr>
        <p:txBody>
          <a:bodyPr lIns="0" tIns="0" rIns="0" bIns="0" rtlCol="0" anchor="t">
            <a:spAutoFit/>
          </a:bodyPr>
          <a:lstStyle/>
          <a:p>
            <a:pPr algn="ctr">
              <a:lnSpc>
                <a:spcPts val="13999"/>
              </a:lnSpc>
            </a:pPr>
            <a:r>
              <a:rPr lang="en-US" sz="9999">
                <a:solidFill>
                  <a:srgbClr val="000000"/>
                </a:solidFill>
                <a:latin typeface="Arimo Bold"/>
              </a:rPr>
              <a:t>ERGENLİK NEDİR?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flipH="1">
            <a:off x="-169313" y="-483300"/>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741132" flipH="1">
            <a:off x="-169313" y="7535837"/>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2006591" y="2454975"/>
            <a:ext cx="14743741" cy="3633470"/>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Arimo Bold"/>
              </a:rPr>
              <a:t>RUH SAĞLIĞINI KORUMAK</a:t>
            </a:r>
          </a:p>
          <a:p>
            <a:pPr>
              <a:lnSpc>
                <a:spcPts val="6030"/>
              </a:lnSpc>
            </a:pPr>
            <a:r>
              <a:rPr lang="en-US" sz="3000">
                <a:solidFill>
                  <a:srgbClr val="000000"/>
                </a:solidFill>
                <a:latin typeface="Arimo"/>
              </a:rPr>
              <a:t> Bireyin depresyon, kaygı, TSSB gibi ruh sağlığı problemleri yaşamaması ya da ruh sağlığı sorunlarını daha yönetilebilir düzeyde yaşaması psikolojik sağlamlık ile ilişkilidir. Psikolojik sağlamlık bireyi ruh sağlığı sorunlarından uzak tutan ve tampon görevi gören bir etkiye sahiptir.</a:t>
            </a:r>
          </a:p>
        </p:txBody>
      </p:sp>
      <p:sp>
        <p:nvSpPr>
          <p:cNvPr id="5" name="Freeform 5"/>
          <p:cNvSpPr/>
          <p:nvPr/>
        </p:nvSpPr>
        <p:spPr>
          <a:xfrm rot="10741132" flipH="1">
            <a:off x="15238332" y="7237332"/>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flipH="1">
            <a:off x="-169313" y="-483300"/>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741132" flipH="1">
            <a:off x="-169313" y="7535837"/>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3212729" y="2674860"/>
            <a:ext cx="11215416" cy="3026470"/>
          </a:xfrm>
          <a:prstGeom prst="rect">
            <a:avLst/>
          </a:prstGeom>
        </p:spPr>
        <p:txBody>
          <a:bodyPr lIns="0" tIns="0" rIns="0" bIns="0" rtlCol="0" anchor="t">
            <a:spAutoFit/>
          </a:bodyPr>
          <a:lstStyle/>
          <a:p>
            <a:pPr algn="ctr">
              <a:lnSpc>
                <a:spcPts val="5599"/>
              </a:lnSpc>
              <a:spcBef>
                <a:spcPct val="0"/>
              </a:spcBef>
            </a:pPr>
            <a:r>
              <a:rPr lang="en-US" sz="3999" dirty="0" smtClean="0">
                <a:solidFill>
                  <a:srgbClr val="000000"/>
                </a:solidFill>
                <a:latin typeface="Arimo Bold"/>
              </a:rPr>
              <a:t>KEND</a:t>
            </a:r>
            <a:r>
              <a:rPr lang="tr-TR" sz="3999" dirty="0" smtClean="0">
                <a:solidFill>
                  <a:srgbClr val="000000"/>
                </a:solidFill>
                <a:latin typeface="Arimo Bold"/>
              </a:rPr>
              <a:t>İ</a:t>
            </a:r>
            <a:r>
              <a:rPr lang="en-US" sz="3999" dirty="0" smtClean="0">
                <a:solidFill>
                  <a:srgbClr val="000000"/>
                </a:solidFill>
                <a:latin typeface="Arimo Bold"/>
              </a:rPr>
              <a:t>N</a:t>
            </a:r>
            <a:r>
              <a:rPr lang="tr-TR" sz="3999" dirty="0" smtClean="0">
                <a:solidFill>
                  <a:srgbClr val="000000"/>
                </a:solidFill>
                <a:latin typeface="Arimo Bold"/>
              </a:rPr>
              <a:t>İ</a:t>
            </a:r>
            <a:r>
              <a:rPr lang="en-US" sz="3999" dirty="0" smtClean="0">
                <a:solidFill>
                  <a:srgbClr val="000000"/>
                </a:solidFill>
                <a:latin typeface="Arimo Bold"/>
              </a:rPr>
              <a:t> </a:t>
            </a:r>
            <a:r>
              <a:rPr lang="en-US" sz="3999" dirty="0">
                <a:solidFill>
                  <a:srgbClr val="000000"/>
                </a:solidFill>
                <a:latin typeface="Arimo Bold"/>
              </a:rPr>
              <a:t>TOPARLAMAK</a:t>
            </a:r>
          </a:p>
          <a:p>
            <a:pPr>
              <a:lnSpc>
                <a:spcPts val="6000"/>
              </a:lnSpc>
            </a:pPr>
            <a:r>
              <a:rPr lang="en-US" sz="3000" dirty="0">
                <a:solidFill>
                  <a:srgbClr val="000000"/>
                </a:solidFill>
                <a:latin typeface="Arimo"/>
              </a:rPr>
              <a:t> </a:t>
            </a:r>
            <a:r>
              <a:rPr lang="en-US" sz="3000" dirty="0" err="1">
                <a:solidFill>
                  <a:srgbClr val="000000"/>
                </a:solidFill>
                <a:latin typeface="Arimo"/>
              </a:rPr>
              <a:t>Travmadan</a:t>
            </a:r>
            <a:r>
              <a:rPr lang="en-US" sz="3000" dirty="0">
                <a:solidFill>
                  <a:srgbClr val="000000"/>
                </a:solidFill>
                <a:latin typeface="Arimo"/>
              </a:rPr>
              <a:t> </a:t>
            </a:r>
            <a:r>
              <a:rPr lang="en-US" sz="3000" dirty="0" err="1">
                <a:solidFill>
                  <a:srgbClr val="000000"/>
                </a:solidFill>
                <a:latin typeface="Arimo"/>
              </a:rPr>
              <a:t>sonra</a:t>
            </a:r>
            <a:r>
              <a:rPr lang="en-US" sz="3000" dirty="0">
                <a:solidFill>
                  <a:srgbClr val="000000"/>
                </a:solidFill>
                <a:latin typeface="Arimo"/>
              </a:rPr>
              <a:t> </a:t>
            </a:r>
            <a:r>
              <a:rPr lang="en-US" sz="3000" dirty="0" err="1">
                <a:solidFill>
                  <a:srgbClr val="000000"/>
                </a:solidFill>
                <a:latin typeface="Arimo"/>
              </a:rPr>
              <a:t>ayağa</a:t>
            </a:r>
            <a:r>
              <a:rPr lang="en-US" sz="3000" dirty="0">
                <a:solidFill>
                  <a:srgbClr val="000000"/>
                </a:solidFill>
                <a:latin typeface="Arimo"/>
              </a:rPr>
              <a:t> </a:t>
            </a:r>
            <a:r>
              <a:rPr lang="en-US" sz="3000" dirty="0" err="1">
                <a:solidFill>
                  <a:srgbClr val="000000"/>
                </a:solidFill>
                <a:latin typeface="Arimo"/>
              </a:rPr>
              <a:t>kalkmak</a:t>
            </a:r>
            <a:r>
              <a:rPr lang="en-US" sz="3000" dirty="0">
                <a:solidFill>
                  <a:srgbClr val="000000"/>
                </a:solidFill>
                <a:latin typeface="Arimo"/>
              </a:rPr>
              <a:t>, </a:t>
            </a:r>
            <a:r>
              <a:rPr lang="en-US" sz="3000" dirty="0" err="1">
                <a:solidFill>
                  <a:srgbClr val="000000"/>
                </a:solidFill>
                <a:latin typeface="Arimo"/>
              </a:rPr>
              <a:t>zor</a:t>
            </a:r>
            <a:r>
              <a:rPr lang="en-US" sz="3000" dirty="0">
                <a:solidFill>
                  <a:srgbClr val="000000"/>
                </a:solidFill>
                <a:latin typeface="Arimo"/>
              </a:rPr>
              <a:t> </a:t>
            </a:r>
            <a:r>
              <a:rPr lang="en-US" sz="3000" dirty="0" err="1">
                <a:solidFill>
                  <a:srgbClr val="000000"/>
                </a:solidFill>
                <a:latin typeface="Arimo"/>
              </a:rPr>
              <a:t>durumdan</a:t>
            </a:r>
            <a:r>
              <a:rPr lang="en-US" sz="3000" dirty="0">
                <a:solidFill>
                  <a:srgbClr val="000000"/>
                </a:solidFill>
                <a:latin typeface="Arimo"/>
              </a:rPr>
              <a:t> </a:t>
            </a:r>
            <a:r>
              <a:rPr lang="en-US" sz="3000" dirty="0" err="1">
                <a:solidFill>
                  <a:srgbClr val="000000"/>
                </a:solidFill>
                <a:latin typeface="Arimo"/>
              </a:rPr>
              <a:t>kurtulup</a:t>
            </a:r>
            <a:r>
              <a:rPr lang="en-US" sz="3000" dirty="0">
                <a:solidFill>
                  <a:srgbClr val="000000"/>
                </a:solidFill>
                <a:latin typeface="Arimo"/>
              </a:rPr>
              <a:t> </a:t>
            </a:r>
            <a:r>
              <a:rPr lang="en-US" sz="3000" dirty="0" err="1">
                <a:solidFill>
                  <a:srgbClr val="000000"/>
                </a:solidFill>
                <a:latin typeface="Arimo"/>
              </a:rPr>
              <a:t>toparlanmak</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iyi</a:t>
            </a:r>
            <a:r>
              <a:rPr lang="en-US" sz="3000" dirty="0">
                <a:solidFill>
                  <a:srgbClr val="000000"/>
                </a:solidFill>
                <a:latin typeface="Arimo"/>
              </a:rPr>
              <a:t> </a:t>
            </a:r>
            <a:r>
              <a:rPr lang="en-US" sz="3000" dirty="0" err="1">
                <a:solidFill>
                  <a:srgbClr val="000000"/>
                </a:solidFill>
                <a:latin typeface="Arimo"/>
              </a:rPr>
              <a:t>oluşun</a:t>
            </a:r>
            <a:r>
              <a:rPr lang="en-US" sz="3000" dirty="0">
                <a:solidFill>
                  <a:srgbClr val="000000"/>
                </a:solidFill>
                <a:latin typeface="Arimo"/>
              </a:rPr>
              <a:t> </a:t>
            </a:r>
            <a:r>
              <a:rPr lang="en-US" sz="3000" dirty="0" err="1">
                <a:solidFill>
                  <a:srgbClr val="000000"/>
                </a:solidFill>
                <a:latin typeface="Arimo"/>
              </a:rPr>
              <a:t>temel</a:t>
            </a:r>
            <a:r>
              <a:rPr lang="en-US" sz="3000" dirty="0">
                <a:solidFill>
                  <a:srgbClr val="000000"/>
                </a:solidFill>
                <a:latin typeface="Arimo"/>
              </a:rPr>
              <a:t> </a:t>
            </a:r>
            <a:r>
              <a:rPr lang="en-US" sz="3000" dirty="0" err="1">
                <a:solidFill>
                  <a:srgbClr val="000000"/>
                </a:solidFill>
                <a:latin typeface="Arimo"/>
              </a:rPr>
              <a:t>çizgisine</a:t>
            </a:r>
            <a:r>
              <a:rPr lang="en-US" sz="3000" dirty="0">
                <a:solidFill>
                  <a:srgbClr val="000000"/>
                </a:solidFill>
                <a:latin typeface="Arimo"/>
              </a:rPr>
              <a:t> </a:t>
            </a:r>
            <a:r>
              <a:rPr lang="en-US" sz="3000" dirty="0" err="1">
                <a:solidFill>
                  <a:srgbClr val="000000"/>
                </a:solidFill>
                <a:latin typeface="Arimo"/>
              </a:rPr>
              <a:t>dönebilmek</a:t>
            </a:r>
            <a:r>
              <a:rPr lang="en-US" sz="3000" dirty="0">
                <a:solidFill>
                  <a:srgbClr val="000000"/>
                </a:solidFill>
                <a:latin typeface="Arimo"/>
              </a:rPr>
              <a:t> </a:t>
            </a:r>
            <a:r>
              <a:rPr lang="en-US" sz="3000" dirty="0" err="1">
                <a:solidFill>
                  <a:srgbClr val="000000"/>
                </a:solidFill>
                <a:latin typeface="Arimo"/>
              </a:rPr>
              <a:t>kavramın</a:t>
            </a:r>
            <a:r>
              <a:rPr lang="en-US" sz="3000" dirty="0">
                <a:solidFill>
                  <a:srgbClr val="000000"/>
                </a:solidFill>
                <a:latin typeface="Arimo"/>
              </a:rPr>
              <a:t> </a:t>
            </a:r>
            <a:r>
              <a:rPr lang="en-US" sz="3000" dirty="0" err="1">
                <a:solidFill>
                  <a:srgbClr val="000000"/>
                </a:solidFill>
                <a:latin typeface="Arimo"/>
              </a:rPr>
              <a:t>anahtar</a:t>
            </a:r>
            <a:r>
              <a:rPr lang="en-US" sz="3000" dirty="0">
                <a:solidFill>
                  <a:srgbClr val="000000"/>
                </a:solidFill>
                <a:latin typeface="Arimo"/>
              </a:rPr>
              <a:t> </a:t>
            </a:r>
            <a:r>
              <a:rPr lang="en-US" sz="3000" dirty="0" err="1">
                <a:solidFill>
                  <a:srgbClr val="000000"/>
                </a:solidFill>
                <a:latin typeface="Arimo"/>
              </a:rPr>
              <a:t>bileşenlerinden</a:t>
            </a:r>
            <a:r>
              <a:rPr lang="en-US" sz="3000" dirty="0">
                <a:solidFill>
                  <a:srgbClr val="000000"/>
                </a:solidFill>
                <a:latin typeface="Arimo"/>
              </a:rPr>
              <a:t> </a:t>
            </a:r>
            <a:r>
              <a:rPr lang="en-US" sz="3000" dirty="0" err="1">
                <a:solidFill>
                  <a:srgbClr val="000000"/>
                </a:solidFill>
                <a:latin typeface="Arimo"/>
              </a:rPr>
              <a:t>biridir</a:t>
            </a:r>
            <a:r>
              <a:rPr lang="en-US" sz="3000" dirty="0">
                <a:solidFill>
                  <a:srgbClr val="000000"/>
                </a:solidFill>
                <a:latin typeface="Arimo"/>
              </a:rPr>
              <a:t>.</a:t>
            </a:r>
          </a:p>
        </p:txBody>
      </p:sp>
      <p:sp>
        <p:nvSpPr>
          <p:cNvPr id="5" name="Freeform 5"/>
          <p:cNvSpPr/>
          <p:nvPr/>
        </p:nvSpPr>
        <p:spPr>
          <a:xfrm rot="10741132" flipH="1">
            <a:off x="15238332" y="7237332"/>
            <a:ext cx="3024000" cy="3024000"/>
          </a:xfrm>
          <a:custGeom>
            <a:avLst/>
            <a:gdLst/>
            <a:ahLst/>
            <a:cxnLst/>
            <a:rect l="l" t="t" r="r" b="b"/>
            <a:pathLst>
              <a:path w="3024000" h="3024000">
                <a:moveTo>
                  <a:pt x="3024000" y="0"/>
                </a:moveTo>
                <a:lnTo>
                  <a:pt x="0" y="0"/>
                </a:lnTo>
                <a:lnTo>
                  <a:pt x="0" y="3024000"/>
                </a:lnTo>
                <a:lnTo>
                  <a:pt x="3024000" y="3024000"/>
                </a:lnTo>
                <a:lnTo>
                  <a:pt x="302400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rot="-8419140">
            <a:off x="16781988" y="-3913825"/>
            <a:ext cx="2842082" cy="7253346"/>
            <a:chOff x="0" y="0"/>
            <a:chExt cx="660400" cy="1685423"/>
          </a:xfrm>
        </p:grpSpPr>
        <p:sp>
          <p:nvSpPr>
            <p:cNvPr id="13" name="Freeform 13"/>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4" name="TextBox 14"/>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rot="-8422862">
            <a:off x="18303618" y="-391052"/>
            <a:ext cx="1338510" cy="5875601"/>
            <a:chOff x="0" y="0"/>
            <a:chExt cx="660400" cy="2898930"/>
          </a:xfrm>
        </p:grpSpPr>
        <p:sp>
          <p:nvSpPr>
            <p:cNvPr id="16" name="Freeform 16"/>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17" name="TextBox 17"/>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4997526" y="-558072"/>
            <a:ext cx="411277" cy="1644511"/>
            <a:chOff x="0" y="0"/>
            <a:chExt cx="660400" cy="2640639"/>
          </a:xfrm>
        </p:grpSpPr>
        <p:sp>
          <p:nvSpPr>
            <p:cNvPr id="19" name="Freeform 19"/>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1" name="AutoShape 21"/>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2" name="TextBox 22"/>
          <p:cNvSpPr txBox="1"/>
          <p:nvPr/>
        </p:nvSpPr>
        <p:spPr>
          <a:xfrm>
            <a:off x="3770706" y="2570906"/>
            <a:ext cx="9874612" cy="3231654"/>
          </a:xfrm>
          <a:prstGeom prst="rect">
            <a:avLst/>
          </a:prstGeom>
        </p:spPr>
        <p:txBody>
          <a:bodyPr lIns="0" tIns="0" rIns="0" bIns="0" rtlCol="0" anchor="t">
            <a:spAutoFit/>
          </a:bodyPr>
          <a:lstStyle/>
          <a:p>
            <a:pPr algn="ctr">
              <a:lnSpc>
                <a:spcPts val="8399"/>
              </a:lnSpc>
              <a:spcBef>
                <a:spcPct val="0"/>
              </a:spcBef>
            </a:pPr>
            <a:r>
              <a:rPr lang="en-US" sz="5999" dirty="0" smtClean="0">
                <a:solidFill>
                  <a:srgbClr val="000000"/>
                </a:solidFill>
                <a:latin typeface="Arimo"/>
              </a:rPr>
              <a:t>PS</a:t>
            </a:r>
            <a:r>
              <a:rPr lang="tr-TR" sz="5999" dirty="0" smtClean="0">
                <a:solidFill>
                  <a:srgbClr val="000000"/>
                </a:solidFill>
                <a:latin typeface="Arimo"/>
              </a:rPr>
              <a:t>İ</a:t>
            </a:r>
            <a:r>
              <a:rPr lang="en-US" sz="5999" dirty="0" smtClean="0">
                <a:solidFill>
                  <a:srgbClr val="000000"/>
                </a:solidFill>
                <a:latin typeface="Arimo"/>
              </a:rPr>
              <a:t>KOLOJ</a:t>
            </a:r>
            <a:r>
              <a:rPr lang="tr-TR" sz="5999" dirty="0" smtClean="0">
                <a:solidFill>
                  <a:srgbClr val="000000"/>
                </a:solidFill>
                <a:latin typeface="Arimo"/>
              </a:rPr>
              <a:t>İ</a:t>
            </a:r>
            <a:r>
              <a:rPr lang="en-US" sz="5999" dirty="0" smtClean="0">
                <a:solidFill>
                  <a:srgbClr val="000000"/>
                </a:solidFill>
                <a:latin typeface="Arimo"/>
              </a:rPr>
              <a:t>K </a:t>
            </a:r>
            <a:r>
              <a:rPr lang="en-US" sz="5999" dirty="0">
                <a:solidFill>
                  <a:srgbClr val="000000"/>
                </a:solidFill>
                <a:latin typeface="Arimo"/>
              </a:rPr>
              <a:t>SAĞLAMLIĞI </a:t>
            </a:r>
            <a:r>
              <a:rPr lang="en-US" sz="5999" dirty="0" smtClean="0">
                <a:solidFill>
                  <a:srgbClr val="000000"/>
                </a:solidFill>
                <a:latin typeface="Arimo"/>
              </a:rPr>
              <a:t>DESTEKLEY</a:t>
            </a:r>
            <a:r>
              <a:rPr lang="tr-TR" sz="5999" dirty="0" smtClean="0">
                <a:solidFill>
                  <a:srgbClr val="000000"/>
                </a:solidFill>
                <a:latin typeface="Arimo"/>
              </a:rPr>
              <a:t>İ</a:t>
            </a:r>
            <a:r>
              <a:rPr lang="en-US" sz="5999" dirty="0" smtClean="0">
                <a:solidFill>
                  <a:srgbClr val="000000"/>
                </a:solidFill>
                <a:latin typeface="Arimo"/>
              </a:rPr>
              <a:t>C</a:t>
            </a:r>
            <a:r>
              <a:rPr lang="tr-TR" sz="5999" dirty="0" smtClean="0">
                <a:solidFill>
                  <a:srgbClr val="000000"/>
                </a:solidFill>
                <a:latin typeface="Arimo"/>
              </a:rPr>
              <a:t>İ</a:t>
            </a:r>
            <a:r>
              <a:rPr lang="en-US" sz="5999" dirty="0" smtClean="0">
                <a:solidFill>
                  <a:srgbClr val="000000"/>
                </a:solidFill>
                <a:latin typeface="Arimo"/>
              </a:rPr>
              <a:t> </a:t>
            </a:r>
            <a:r>
              <a:rPr lang="en-US" sz="5999" dirty="0">
                <a:solidFill>
                  <a:srgbClr val="000000"/>
                </a:solidFill>
                <a:latin typeface="Arimo"/>
              </a:rPr>
              <a:t>EBEVEYN TUTUM VE DAVRANIŞLARI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rot="-8419140">
            <a:off x="16781988" y="-3913825"/>
            <a:ext cx="2842082" cy="7253346"/>
            <a:chOff x="0" y="0"/>
            <a:chExt cx="660400" cy="1685423"/>
          </a:xfrm>
        </p:grpSpPr>
        <p:sp>
          <p:nvSpPr>
            <p:cNvPr id="13" name="Freeform 13"/>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4" name="TextBox 14"/>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rot="-8422862">
            <a:off x="18303618" y="-391052"/>
            <a:ext cx="1338510" cy="5875601"/>
            <a:chOff x="0" y="0"/>
            <a:chExt cx="660400" cy="2898930"/>
          </a:xfrm>
        </p:grpSpPr>
        <p:sp>
          <p:nvSpPr>
            <p:cNvPr id="16" name="Freeform 16"/>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17" name="TextBox 17"/>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4997526" y="-558072"/>
            <a:ext cx="411277" cy="1644511"/>
            <a:chOff x="0" y="0"/>
            <a:chExt cx="660400" cy="2640639"/>
          </a:xfrm>
        </p:grpSpPr>
        <p:sp>
          <p:nvSpPr>
            <p:cNvPr id="19" name="Freeform 19"/>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1" name="AutoShape 21"/>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2" name="TextBox 22"/>
          <p:cNvSpPr txBox="1"/>
          <p:nvPr/>
        </p:nvSpPr>
        <p:spPr>
          <a:xfrm>
            <a:off x="1472169" y="904875"/>
            <a:ext cx="12753155" cy="307594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Arimo Bold"/>
              </a:rPr>
              <a:t>BAĞ KURUN.</a:t>
            </a:r>
          </a:p>
          <a:p>
            <a:pPr marL="647700" lvl="1" indent="-323850">
              <a:lnSpc>
                <a:spcPts val="6060"/>
              </a:lnSpc>
              <a:buFont typeface="Arial"/>
              <a:buChar char="•"/>
            </a:pPr>
            <a:r>
              <a:rPr lang="en-US" sz="3000">
                <a:solidFill>
                  <a:srgbClr val="000000"/>
                </a:solidFill>
                <a:latin typeface="Arimo"/>
              </a:rPr>
              <a:t>Fiziksel ve duygusal olarak güvende hissetmelerini sağlayın.</a:t>
            </a:r>
          </a:p>
          <a:p>
            <a:pPr marL="647700" lvl="1" indent="-323850">
              <a:lnSpc>
                <a:spcPts val="6060"/>
              </a:lnSpc>
              <a:buFont typeface="Arial"/>
              <a:buChar char="•"/>
            </a:pPr>
            <a:r>
              <a:rPr lang="en-US" sz="3000">
                <a:solidFill>
                  <a:srgbClr val="000000"/>
                </a:solidFill>
                <a:latin typeface="Arimo"/>
              </a:rPr>
              <a:t>Duygularını anlatmasına fırsat verin.</a:t>
            </a:r>
          </a:p>
          <a:p>
            <a:pPr marL="647700" lvl="1" indent="-323850">
              <a:lnSpc>
                <a:spcPts val="6060"/>
              </a:lnSpc>
              <a:buFont typeface="Arial"/>
              <a:buChar char="•"/>
            </a:pPr>
            <a:r>
              <a:rPr lang="en-US" sz="3000">
                <a:solidFill>
                  <a:srgbClr val="000000"/>
                </a:solidFill>
                <a:latin typeface="Arimo"/>
              </a:rPr>
              <a:t>İlişkinizin olumlu mesajlar içermesine özen gösterin.</a:t>
            </a:r>
          </a:p>
        </p:txBody>
      </p:sp>
      <p:sp>
        <p:nvSpPr>
          <p:cNvPr id="23" name="TextBox 23"/>
          <p:cNvSpPr txBox="1"/>
          <p:nvPr/>
        </p:nvSpPr>
        <p:spPr>
          <a:xfrm>
            <a:off x="1369746" y="5308261"/>
            <a:ext cx="16918254" cy="3821559"/>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Arimo Bold"/>
              </a:rPr>
              <a:t>BAŞKALARINA YARDIM </a:t>
            </a:r>
            <a:r>
              <a:rPr lang="en-US" sz="5000" dirty="0" smtClean="0">
                <a:solidFill>
                  <a:srgbClr val="000000"/>
                </a:solidFill>
                <a:latin typeface="Arimo Bold"/>
              </a:rPr>
              <a:t>ETMELER</a:t>
            </a:r>
            <a:r>
              <a:rPr lang="tr-TR" sz="5000" dirty="0" smtClean="0">
                <a:solidFill>
                  <a:srgbClr val="000000"/>
                </a:solidFill>
                <a:latin typeface="Arimo Bold"/>
              </a:rPr>
              <a:t>İ</a:t>
            </a:r>
            <a:r>
              <a:rPr lang="en-US" sz="5000" dirty="0" smtClean="0">
                <a:solidFill>
                  <a:srgbClr val="000000"/>
                </a:solidFill>
                <a:latin typeface="Arimo Bold"/>
              </a:rPr>
              <a:t>N</a:t>
            </a:r>
            <a:r>
              <a:rPr lang="tr-TR" sz="5000" dirty="0" smtClean="0">
                <a:solidFill>
                  <a:srgbClr val="000000"/>
                </a:solidFill>
                <a:latin typeface="Arimo Bold"/>
              </a:rPr>
              <a:t>İ </a:t>
            </a:r>
            <a:r>
              <a:rPr lang="en-US" sz="5000" dirty="0" smtClean="0">
                <a:solidFill>
                  <a:srgbClr val="000000"/>
                </a:solidFill>
                <a:latin typeface="Arimo Bold"/>
              </a:rPr>
              <a:t>SAĞLAYIN</a:t>
            </a:r>
            <a:r>
              <a:rPr lang="en-US" sz="5000" dirty="0">
                <a:solidFill>
                  <a:srgbClr val="000000"/>
                </a:solidFill>
                <a:latin typeface="Arimo Bold"/>
              </a:rPr>
              <a:t>.</a:t>
            </a:r>
          </a:p>
          <a:p>
            <a:pPr marL="615313" lvl="1" indent="-307657">
              <a:lnSpc>
                <a:spcPts val="5699"/>
              </a:lnSpc>
              <a:buFont typeface="Arial"/>
              <a:buChar char="•"/>
            </a:pPr>
            <a:r>
              <a:rPr lang="en-US" sz="2849" dirty="0" err="1">
                <a:solidFill>
                  <a:srgbClr val="000000"/>
                </a:solidFill>
                <a:latin typeface="Arimo"/>
              </a:rPr>
              <a:t>Çaresiz</a:t>
            </a:r>
            <a:r>
              <a:rPr lang="en-US" sz="2849" dirty="0">
                <a:solidFill>
                  <a:srgbClr val="000000"/>
                </a:solidFill>
                <a:latin typeface="Arimo"/>
              </a:rPr>
              <a:t> </a:t>
            </a:r>
            <a:r>
              <a:rPr lang="en-US" sz="2849" dirty="0" err="1">
                <a:solidFill>
                  <a:srgbClr val="000000"/>
                </a:solidFill>
                <a:latin typeface="Arimo"/>
              </a:rPr>
              <a:t>hisseden</a:t>
            </a:r>
            <a:r>
              <a:rPr lang="en-US" sz="2849" dirty="0">
                <a:solidFill>
                  <a:srgbClr val="000000"/>
                </a:solidFill>
                <a:latin typeface="Arimo"/>
              </a:rPr>
              <a:t> </a:t>
            </a:r>
            <a:r>
              <a:rPr lang="en-US" sz="2849" dirty="0" err="1">
                <a:solidFill>
                  <a:srgbClr val="000000"/>
                </a:solidFill>
                <a:latin typeface="Arimo"/>
              </a:rPr>
              <a:t>çocuklar</a:t>
            </a:r>
            <a:r>
              <a:rPr lang="en-US" sz="2849" dirty="0">
                <a:solidFill>
                  <a:srgbClr val="000000"/>
                </a:solidFill>
                <a:latin typeface="Arimo"/>
              </a:rPr>
              <a:t>, </a:t>
            </a:r>
            <a:r>
              <a:rPr lang="en-US" sz="2849" dirty="0" err="1">
                <a:solidFill>
                  <a:srgbClr val="000000"/>
                </a:solidFill>
                <a:latin typeface="Arimo"/>
              </a:rPr>
              <a:t>başkalarına</a:t>
            </a:r>
            <a:r>
              <a:rPr lang="en-US" sz="2849" dirty="0">
                <a:solidFill>
                  <a:srgbClr val="000000"/>
                </a:solidFill>
                <a:latin typeface="Arimo"/>
              </a:rPr>
              <a:t> </a:t>
            </a:r>
            <a:r>
              <a:rPr lang="en-US" sz="2849" dirty="0" err="1">
                <a:solidFill>
                  <a:srgbClr val="000000"/>
                </a:solidFill>
                <a:latin typeface="Arimo"/>
              </a:rPr>
              <a:t>yardım</a:t>
            </a:r>
            <a:r>
              <a:rPr lang="en-US" sz="2849" dirty="0">
                <a:solidFill>
                  <a:srgbClr val="000000"/>
                </a:solidFill>
                <a:latin typeface="Arimo"/>
              </a:rPr>
              <a:t> </a:t>
            </a:r>
            <a:r>
              <a:rPr lang="en-US" sz="2849" dirty="0" err="1">
                <a:solidFill>
                  <a:srgbClr val="000000"/>
                </a:solidFill>
                <a:latin typeface="Arimo"/>
              </a:rPr>
              <a:t>ederek</a:t>
            </a:r>
            <a:r>
              <a:rPr lang="en-US" sz="2849" dirty="0">
                <a:solidFill>
                  <a:srgbClr val="000000"/>
                </a:solidFill>
                <a:latin typeface="Arimo"/>
              </a:rPr>
              <a:t> </a:t>
            </a:r>
            <a:r>
              <a:rPr lang="en-US" sz="2849" dirty="0" err="1">
                <a:solidFill>
                  <a:srgbClr val="000000"/>
                </a:solidFill>
                <a:latin typeface="Arimo"/>
              </a:rPr>
              <a:t>kendilerini</a:t>
            </a:r>
            <a:r>
              <a:rPr lang="en-US" sz="2849" dirty="0">
                <a:solidFill>
                  <a:srgbClr val="000000"/>
                </a:solidFill>
                <a:latin typeface="Arimo"/>
              </a:rPr>
              <a:t> </a:t>
            </a:r>
            <a:r>
              <a:rPr lang="en-US" sz="2849" dirty="0" err="1">
                <a:solidFill>
                  <a:srgbClr val="000000"/>
                </a:solidFill>
                <a:latin typeface="Arimo"/>
              </a:rPr>
              <a:t>güçlenmiş</a:t>
            </a:r>
            <a:r>
              <a:rPr lang="en-US" sz="2849" dirty="0">
                <a:solidFill>
                  <a:srgbClr val="000000"/>
                </a:solidFill>
                <a:latin typeface="Arimo"/>
              </a:rPr>
              <a:t> </a:t>
            </a:r>
            <a:r>
              <a:rPr lang="en-US" sz="2849" dirty="0" err="1">
                <a:solidFill>
                  <a:srgbClr val="000000"/>
                </a:solidFill>
                <a:latin typeface="Arimo"/>
              </a:rPr>
              <a:t>hissedebilirler</a:t>
            </a:r>
            <a:r>
              <a:rPr lang="en-US" sz="2849" dirty="0">
                <a:solidFill>
                  <a:srgbClr val="000000"/>
                </a:solidFill>
                <a:latin typeface="Arimo"/>
              </a:rPr>
              <a:t>.</a:t>
            </a:r>
          </a:p>
          <a:p>
            <a:pPr marL="615313" lvl="1" indent="-307657">
              <a:lnSpc>
                <a:spcPts val="5699"/>
              </a:lnSpc>
              <a:buFont typeface="Arial"/>
              <a:buChar char="•"/>
            </a:pPr>
            <a:r>
              <a:rPr lang="en-US" sz="2849" dirty="0" err="1">
                <a:solidFill>
                  <a:srgbClr val="000000"/>
                </a:solidFill>
                <a:latin typeface="Arimo"/>
              </a:rPr>
              <a:t>Çocuğunuzu</a:t>
            </a:r>
            <a:r>
              <a:rPr lang="en-US" sz="2849" dirty="0">
                <a:solidFill>
                  <a:srgbClr val="000000"/>
                </a:solidFill>
                <a:latin typeface="Arimo"/>
              </a:rPr>
              <a:t> </a:t>
            </a:r>
            <a:r>
              <a:rPr lang="en-US" sz="2849" dirty="0" err="1">
                <a:solidFill>
                  <a:srgbClr val="000000"/>
                </a:solidFill>
                <a:latin typeface="Arimo"/>
              </a:rPr>
              <a:t>yaşına</a:t>
            </a:r>
            <a:r>
              <a:rPr lang="en-US" sz="2849" dirty="0">
                <a:solidFill>
                  <a:srgbClr val="000000"/>
                </a:solidFill>
                <a:latin typeface="Arimo"/>
              </a:rPr>
              <a:t> </a:t>
            </a:r>
            <a:r>
              <a:rPr lang="en-US" sz="2849" dirty="0" err="1">
                <a:solidFill>
                  <a:srgbClr val="000000"/>
                </a:solidFill>
                <a:latin typeface="Arimo"/>
              </a:rPr>
              <a:t>uygun</a:t>
            </a:r>
            <a:r>
              <a:rPr lang="en-US" sz="2849" dirty="0">
                <a:solidFill>
                  <a:srgbClr val="000000"/>
                </a:solidFill>
                <a:latin typeface="Arimo"/>
              </a:rPr>
              <a:t> </a:t>
            </a:r>
            <a:r>
              <a:rPr lang="en-US" sz="2849" dirty="0" err="1">
                <a:solidFill>
                  <a:srgbClr val="000000"/>
                </a:solidFill>
                <a:latin typeface="Arimo"/>
              </a:rPr>
              <a:t>gönüllü</a:t>
            </a:r>
            <a:r>
              <a:rPr lang="en-US" sz="2849" dirty="0">
                <a:solidFill>
                  <a:srgbClr val="000000"/>
                </a:solidFill>
                <a:latin typeface="Arimo"/>
              </a:rPr>
              <a:t> </a:t>
            </a:r>
            <a:r>
              <a:rPr lang="en-US" sz="2849" dirty="0" err="1">
                <a:solidFill>
                  <a:srgbClr val="000000"/>
                </a:solidFill>
                <a:latin typeface="Arimo"/>
              </a:rPr>
              <a:t>işlerle</a:t>
            </a:r>
            <a:r>
              <a:rPr lang="en-US" sz="2849" dirty="0">
                <a:solidFill>
                  <a:srgbClr val="000000"/>
                </a:solidFill>
                <a:latin typeface="Arimo"/>
              </a:rPr>
              <a:t> </a:t>
            </a:r>
            <a:r>
              <a:rPr lang="en-US" sz="2849" dirty="0" err="1">
                <a:solidFill>
                  <a:srgbClr val="000000"/>
                </a:solidFill>
                <a:latin typeface="Arimo"/>
              </a:rPr>
              <a:t>meşgul</a:t>
            </a:r>
            <a:r>
              <a:rPr lang="en-US" sz="2849" dirty="0">
                <a:solidFill>
                  <a:srgbClr val="000000"/>
                </a:solidFill>
                <a:latin typeface="Arimo"/>
              </a:rPr>
              <a:t> </a:t>
            </a:r>
            <a:r>
              <a:rPr lang="en-US" sz="2849" dirty="0" err="1">
                <a:solidFill>
                  <a:srgbClr val="000000"/>
                </a:solidFill>
                <a:latin typeface="Arimo"/>
              </a:rPr>
              <a:t>olmasını</a:t>
            </a:r>
            <a:r>
              <a:rPr lang="en-US" sz="2849" dirty="0">
                <a:solidFill>
                  <a:srgbClr val="000000"/>
                </a:solidFill>
                <a:latin typeface="Arimo"/>
              </a:rPr>
              <a:t> </a:t>
            </a:r>
            <a:r>
              <a:rPr lang="en-US" sz="2849" dirty="0" err="1">
                <a:solidFill>
                  <a:srgbClr val="000000"/>
                </a:solidFill>
                <a:latin typeface="Arimo"/>
              </a:rPr>
              <a:t>destekleyebilir</a:t>
            </a:r>
            <a:r>
              <a:rPr lang="en-US" sz="2849" dirty="0">
                <a:solidFill>
                  <a:srgbClr val="000000"/>
                </a:solidFill>
                <a:latin typeface="Arimo"/>
              </a:rPr>
              <a:t> </a:t>
            </a:r>
            <a:r>
              <a:rPr lang="en-US" sz="2849" dirty="0" err="1">
                <a:solidFill>
                  <a:srgbClr val="000000"/>
                </a:solidFill>
                <a:latin typeface="Arimo"/>
              </a:rPr>
              <a:t>ve</a:t>
            </a:r>
            <a:r>
              <a:rPr lang="en-US" sz="2849" dirty="0">
                <a:solidFill>
                  <a:srgbClr val="000000"/>
                </a:solidFill>
                <a:latin typeface="Arimo"/>
              </a:rPr>
              <a:t> </a:t>
            </a:r>
            <a:r>
              <a:rPr lang="en-US" sz="2849" dirty="0" err="1">
                <a:solidFill>
                  <a:srgbClr val="000000"/>
                </a:solidFill>
                <a:latin typeface="Arimo"/>
              </a:rPr>
              <a:t>ya</a:t>
            </a:r>
            <a:r>
              <a:rPr lang="en-US" sz="2849" dirty="0">
                <a:solidFill>
                  <a:srgbClr val="000000"/>
                </a:solidFill>
                <a:latin typeface="Arimo"/>
              </a:rPr>
              <a:t> </a:t>
            </a:r>
            <a:r>
              <a:rPr lang="en-US" sz="2849" dirty="0" err="1">
                <a:solidFill>
                  <a:srgbClr val="000000"/>
                </a:solidFill>
                <a:latin typeface="Arimo"/>
              </a:rPr>
              <a:t>üstesinden</a:t>
            </a:r>
            <a:r>
              <a:rPr lang="en-US" sz="2849" dirty="0">
                <a:solidFill>
                  <a:srgbClr val="000000"/>
                </a:solidFill>
                <a:latin typeface="Arimo"/>
              </a:rPr>
              <a:t> </a:t>
            </a:r>
            <a:r>
              <a:rPr lang="en-US" sz="2849" dirty="0" err="1">
                <a:solidFill>
                  <a:srgbClr val="000000"/>
                </a:solidFill>
                <a:latin typeface="Arimo"/>
              </a:rPr>
              <a:t>gelebileceği</a:t>
            </a:r>
            <a:r>
              <a:rPr lang="en-US" sz="2849" dirty="0">
                <a:solidFill>
                  <a:srgbClr val="000000"/>
                </a:solidFill>
                <a:latin typeface="Arimo"/>
              </a:rPr>
              <a:t> </a:t>
            </a:r>
            <a:r>
              <a:rPr lang="en-US" sz="2849" dirty="0" err="1">
                <a:solidFill>
                  <a:srgbClr val="000000"/>
                </a:solidFill>
                <a:latin typeface="Arimo"/>
              </a:rPr>
              <a:t>görevlerde</a:t>
            </a:r>
            <a:r>
              <a:rPr lang="en-US" sz="2849" dirty="0">
                <a:solidFill>
                  <a:srgbClr val="000000"/>
                </a:solidFill>
                <a:latin typeface="Arimo"/>
              </a:rPr>
              <a:t> </a:t>
            </a:r>
            <a:r>
              <a:rPr lang="en-US" sz="2849" dirty="0" err="1">
                <a:solidFill>
                  <a:srgbClr val="000000"/>
                </a:solidFill>
                <a:latin typeface="Arimo"/>
              </a:rPr>
              <a:t>yardım</a:t>
            </a:r>
            <a:r>
              <a:rPr lang="en-US" sz="2849" dirty="0">
                <a:solidFill>
                  <a:srgbClr val="000000"/>
                </a:solidFill>
                <a:latin typeface="Arimo"/>
              </a:rPr>
              <a:t> </a:t>
            </a:r>
            <a:r>
              <a:rPr lang="en-US" sz="2849" dirty="0" err="1">
                <a:solidFill>
                  <a:srgbClr val="000000"/>
                </a:solidFill>
                <a:latin typeface="Arimo"/>
              </a:rPr>
              <a:t>isteyebilirsiniz</a:t>
            </a:r>
            <a:r>
              <a:rPr lang="en-US" sz="2849" dirty="0">
                <a:solidFill>
                  <a:srgbClr val="000000"/>
                </a:solidFill>
                <a:latin typeface="Arimo"/>
              </a:rPr>
              <a:t>.</a:t>
            </a:r>
          </a:p>
          <a:p>
            <a:pPr marL="615313" lvl="1" indent="-307657">
              <a:lnSpc>
                <a:spcPts val="5699"/>
              </a:lnSpc>
              <a:buFont typeface="Arial"/>
              <a:buChar char="•"/>
            </a:pPr>
            <a:r>
              <a:rPr lang="en-US" sz="2849" dirty="0">
                <a:solidFill>
                  <a:srgbClr val="000000"/>
                </a:solidFill>
                <a:latin typeface="Arimo"/>
              </a:rPr>
              <a:t>“</a:t>
            </a:r>
            <a:r>
              <a:rPr lang="en-US" sz="2849" dirty="0" err="1">
                <a:solidFill>
                  <a:srgbClr val="000000"/>
                </a:solidFill>
                <a:latin typeface="Arimo"/>
              </a:rPr>
              <a:t>Başkalarına</a:t>
            </a:r>
            <a:r>
              <a:rPr lang="en-US" sz="2849" dirty="0">
                <a:solidFill>
                  <a:srgbClr val="000000"/>
                </a:solidFill>
                <a:latin typeface="Arimo"/>
              </a:rPr>
              <a:t> </a:t>
            </a:r>
            <a:r>
              <a:rPr lang="en-US" sz="2849" dirty="0" err="1">
                <a:solidFill>
                  <a:srgbClr val="000000"/>
                </a:solidFill>
                <a:latin typeface="Arimo"/>
              </a:rPr>
              <a:t>iyi</a:t>
            </a:r>
            <a:r>
              <a:rPr lang="en-US" sz="2849" dirty="0">
                <a:solidFill>
                  <a:srgbClr val="000000"/>
                </a:solidFill>
                <a:latin typeface="Arimo"/>
              </a:rPr>
              <a:t> </a:t>
            </a:r>
            <a:r>
              <a:rPr lang="en-US" sz="2849" dirty="0" err="1">
                <a:solidFill>
                  <a:srgbClr val="000000"/>
                </a:solidFill>
                <a:latin typeface="Arimo"/>
              </a:rPr>
              <a:t>gelmek</a:t>
            </a:r>
            <a:r>
              <a:rPr lang="en-US" sz="2849" dirty="0">
                <a:solidFill>
                  <a:srgbClr val="000000"/>
                </a:solidFill>
                <a:latin typeface="Arimo"/>
              </a:rPr>
              <a:t>, </a:t>
            </a:r>
            <a:r>
              <a:rPr lang="en-US" sz="2849" dirty="0" err="1">
                <a:solidFill>
                  <a:srgbClr val="000000"/>
                </a:solidFill>
                <a:latin typeface="Arimo"/>
              </a:rPr>
              <a:t>kendine</a:t>
            </a:r>
            <a:r>
              <a:rPr lang="en-US" sz="2849" dirty="0">
                <a:solidFill>
                  <a:srgbClr val="000000"/>
                </a:solidFill>
                <a:latin typeface="Arimo"/>
              </a:rPr>
              <a:t> </a:t>
            </a:r>
            <a:r>
              <a:rPr lang="en-US" sz="2849" dirty="0" err="1">
                <a:solidFill>
                  <a:srgbClr val="000000"/>
                </a:solidFill>
                <a:latin typeface="Arimo"/>
              </a:rPr>
              <a:t>iyi</a:t>
            </a:r>
            <a:r>
              <a:rPr lang="en-US" sz="2849" dirty="0">
                <a:solidFill>
                  <a:srgbClr val="000000"/>
                </a:solidFill>
                <a:latin typeface="Arimo"/>
              </a:rPr>
              <a:t> </a:t>
            </a:r>
            <a:r>
              <a:rPr lang="en-US" sz="2849" dirty="0" err="1">
                <a:solidFill>
                  <a:srgbClr val="000000"/>
                </a:solidFill>
                <a:latin typeface="Arimo"/>
              </a:rPr>
              <a:t>gelmek</a:t>
            </a:r>
            <a:r>
              <a:rPr lang="en-US" sz="2849" dirty="0">
                <a:solidFill>
                  <a:srgbClr val="000000"/>
                </a:solidFill>
                <a:latin typeface="Arimo"/>
              </a:rPr>
              <a:t> </a:t>
            </a:r>
            <a:r>
              <a:rPr lang="en-US" sz="2849" dirty="0" err="1">
                <a:solidFill>
                  <a:srgbClr val="000000"/>
                </a:solidFill>
                <a:latin typeface="Arimo"/>
              </a:rPr>
              <a:t>ve</a:t>
            </a:r>
            <a:r>
              <a:rPr lang="en-US" sz="2849" dirty="0">
                <a:solidFill>
                  <a:srgbClr val="000000"/>
                </a:solidFill>
                <a:latin typeface="Arimo"/>
              </a:rPr>
              <a:t> </a:t>
            </a:r>
            <a:r>
              <a:rPr lang="en-US" sz="2849" dirty="0" err="1">
                <a:solidFill>
                  <a:srgbClr val="000000"/>
                </a:solidFill>
                <a:latin typeface="Arimo"/>
              </a:rPr>
              <a:t>kendini</a:t>
            </a:r>
            <a:r>
              <a:rPr lang="en-US" sz="2849" dirty="0">
                <a:solidFill>
                  <a:srgbClr val="000000"/>
                </a:solidFill>
                <a:latin typeface="Arimo"/>
              </a:rPr>
              <a:t> </a:t>
            </a:r>
            <a:r>
              <a:rPr lang="en-US" sz="2849" dirty="0" err="1">
                <a:solidFill>
                  <a:srgbClr val="000000"/>
                </a:solidFill>
                <a:latin typeface="Arimo"/>
              </a:rPr>
              <a:t>sevmektir</a:t>
            </a:r>
            <a:r>
              <a:rPr lang="en-US" sz="2849" dirty="0">
                <a:solidFill>
                  <a:srgbClr val="000000"/>
                </a:solidFill>
                <a:latin typeface="Arimo"/>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2066868" y="7679323"/>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1920950" y="5566277"/>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2432117" y="9332619"/>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rot="-8419140">
            <a:off x="16781988" y="-3913825"/>
            <a:ext cx="2842082" cy="7253346"/>
            <a:chOff x="0" y="0"/>
            <a:chExt cx="660400" cy="1685423"/>
          </a:xfrm>
        </p:grpSpPr>
        <p:sp>
          <p:nvSpPr>
            <p:cNvPr id="13" name="Freeform 13"/>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4" name="TextBox 14"/>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rot="-8422862">
            <a:off x="18303618" y="-391052"/>
            <a:ext cx="1338510" cy="5875601"/>
            <a:chOff x="0" y="0"/>
            <a:chExt cx="660400" cy="2898930"/>
          </a:xfrm>
        </p:grpSpPr>
        <p:sp>
          <p:nvSpPr>
            <p:cNvPr id="16" name="Freeform 16"/>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17" name="TextBox 17"/>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4997526" y="-558072"/>
            <a:ext cx="411277" cy="1644511"/>
            <a:chOff x="0" y="0"/>
            <a:chExt cx="660400" cy="2640639"/>
          </a:xfrm>
        </p:grpSpPr>
        <p:sp>
          <p:nvSpPr>
            <p:cNvPr id="19" name="Freeform 19"/>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1" name="AutoShape 21"/>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2" name="TextBox 22"/>
          <p:cNvSpPr txBox="1"/>
          <p:nvPr/>
        </p:nvSpPr>
        <p:spPr>
          <a:xfrm>
            <a:off x="250920" y="404894"/>
            <a:ext cx="14952245" cy="4206280"/>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Arimo Bold"/>
              </a:rPr>
              <a:t>GÜNLÜK RUTINE BAĞLI KALMASINI </a:t>
            </a:r>
            <a:r>
              <a:rPr lang="en-US" sz="5000" dirty="0" smtClean="0">
                <a:solidFill>
                  <a:srgbClr val="000000"/>
                </a:solidFill>
                <a:latin typeface="Arimo Bold"/>
              </a:rPr>
              <a:t>DESTEKLEY</a:t>
            </a:r>
            <a:r>
              <a:rPr lang="tr-TR" sz="5000" dirty="0" smtClean="0">
                <a:solidFill>
                  <a:srgbClr val="000000"/>
                </a:solidFill>
                <a:latin typeface="Arimo Bold"/>
              </a:rPr>
              <a:t>İ</a:t>
            </a:r>
            <a:r>
              <a:rPr lang="en-US" sz="5000" dirty="0" smtClean="0">
                <a:solidFill>
                  <a:srgbClr val="000000"/>
                </a:solidFill>
                <a:latin typeface="Arimo Bold"/>
              </a:rPr>
              <a:t>N</a:t>
            </a:r>
            <a:r>
              <a:rPr lang="en-US" sz="5000" dirty="0">
                <a:solidFill>
                  <a:srgbClr val="000000"/>
                </a:solidFill>
                <a:latin typeface="Arimo Bold"/>
              </a:rPr>
              <a:t>.</a:t>
            </a:r>
          </a:p>
          <a:p>
            <a:pPr marL="647700" lvl="1" indent="-323850">
              <a:lnSpc>
                <a:spcPts val="4740"/>
              </a:lnSpc>
              <a:buFont typeface="Arial"/>
              <a:buChar char="•"/>
            </a:pP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rutine</a:t>
            </a:r>
            <a:r>
              <a:rPr lang="en-US" sz="3000" dirty="0">
                <a:solidFill>
                  <a:srgbClr val="000000"/>
                </a:solidFill>
                <a:latin typeface="Arimo"/>
              </a:rPr>
              <a:t> </a:t>
            </a:r>
            <a:r>
              <a:rPr lang="en-US" sz="3000" dirty="0" err="1">
                <a:solidFill>
                  <a:srgbClr val="000000"/>
                </a:solidFill>
                <a:latin typeface="Arimo"/>
              </a:rPr>
              <a:t>bağlı</a:t>
            </a:r>
            <a:r>
              <a:rPr lang="en-US" sz="3000" dirty="0">
                <a:solidFill>
                  <a:srgbClr val="000000"/>
                </a:solidFill>
                <a:latin typeface="Arimo"/>
              </a:rPr>
              <a:t> </a:t>
            </a:r>
            <a:r>
              <a:rPr lang="en-US" sz="3000" dirty="0" err="1">
                <a:solidFill>
                  <a:srgbClr val="000000"/>
                </a:solidFill>
                <a:latin typeface="Arimo"/>
              </a:rPr>
              <a:t>kalmak</a:t>
            </a:r>
            <a:r>
              <a:rPr lang="en-US" sz="3000" dirty="0">
                <a:solidFill>
                  <a:srgbClr val="000000"/>
                </a:solidFill>
                <a:latin typeface="Arimo"/>
              </a:rPr>
              <a:t> </a:t>
            </a:r>
            <a:r>
              <a:rPr lang="en-US" sz="3000" dirty="0" err="1">
                <a:solidFill>
                  <a:srgbClr val="000000"/>
                </a:solidFill>
                <a:latin typeface="Arimo"/>
              </a:rPr>
              <a:t>ergenler</a:t>
            </a:r>
            <a:r>
              <a:rPr lang="en-US" sz="3000" dirty="0">
                <a:solidFill>
                  <a:srgbClr val="000000"/>
                </a:solidFill>
                <a:latin typeface="Arimo"/>
              </a:rPr>
              <a:t> </a:t>
            </a:r>
            <a:r>
              <a:rPr lang="en-US" sz="3000" dirty="0" err="1">
                <a:solidFill>
                  <a:srgbClr val="000000"/>
                </a:solidFill>
                <a:latin typeface="Arimo"/>
              </a:rPr>
              <a:t>için</a:t>
            </a:r>
            <a:r>
              <a:rPr lang="en-US" sz="3000" dirty="0">
                <a:solidFill>
                  <a:srgbClr val="000000"/>
                </a:solidFill>
                <a:latin typeface="Arimo"/>
              </a:rPr>
              <a:t> </a:t>
            </a:r>
            <a:r>
              <a:rPr lang="en-US" sz="3000" dirty="0" err="1">
                <a:solidFill>
                  <a:srgbClr val="000000"/>
                </a:solidFill>
                <a:latin typeface="Arimo"/>
              </a:rPr>
              <a:t>rahatlatıcı</a:t>
            </a:r>
            <a:r>
              <a:rPr lang="en-US" sz="3000" dirty="0">
                <a:solidFill>
                  <a:srgbClr val="000000"/>
                </a:solidFill>
                <a:latin typeface="Arimo"/>
              </a:rPr>
              <a:t> </a:t>
            </a:r>
            <a:r>
              <a:rPr lang="en-US" sz="3000" dirty="0" err="1">
                <a:solidFill>
                  <a:srgbClr val="000000"/>
                </a:solidFill>
                <a:latin typeface="Arimo"/>
              </a:rPr>
              <a:t>olabilir</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rutin</a:t>
            </a:r>
            <a:r>
              <a:rPr lang="en-US" sz="3000" dirty="0">
                <a:solidFill>
                  <a:srgbClr val="000000"/>
                </a:solidFill>
                <a:latin typeface="Arimo"/>
              </a:rPr>
              <a:t> </a:t>
            </a:r>
            <a:r>
              <a:rPr lang="en-US" sz="3000" dirty="0" err="1">
                <a:solidFill>
                  <a:srgbClr val="000000"/>
                </a:solidFill>
                <a:latin typeface="Arimo"/>
              </a:rPr>
              <a:t>oluşturmak</a:t>
            </a:r>
            <a:r>
              <a:rPr lang="en-US" sz="3000" dirty="0">
                <a:solidFill>
                  <a:srgbClr val="000000"/>
                </a:solidFill>
                <a:latin typeface="Arimo"/>
              </a:rPr>
              <a:t> </a:t>
            </a:r>
            <a:r>
              <a:rPr lang="en-US" sz="3000" dirty="0" err="1">
                <a:solidFill>
                  <a:srgbClr val="000000"/>
                </a:solidFill>
                <a:latin typeface="Arimo"/>
              </a:rPr>
              <a:t>için</a:t>
            </a:r>
            <a:r>
              <a:rPr lang="en-US" sz="3000" dirty="0">
                <a:solidFill>
                  <a:srgbClr val="000000"/>
                </a:solidFill>
                <a:latin typeface="Arimo"/>
              </a:rPr>
              <a:t> </a:t>
            </a:r>
            <a:r>
              <a:rPr lang="en-US" sz="3000" dirty="0" err="1">
                <a:solidFill>
                  <a:srgbClr val="000000"/>
                </a:solidFill>
                <a:latin typeface="Arimo"/>
              </a:rPr>
              <a:t>çocuğunuzla</a:t>
            </a:r>
            <a:r>
              <a:rPr lang="en-US" sz="3000" dirty="0">
                <a:solidFill>
                  <a:srgbClr val="000000"/>
                </a:solidFill>
                <a:latin typeface="Arimo"/>
              </a:rPr>
              <a:t> </a:t>
            </a:r>
            <a:r>
              <a:rPr lang="en-US" sz="3000" dirty="0" err="1">
                <a:solidFill>
                  <a:srgbClr val="000000"/>
                </a:solidFill>
                <a:latin typeface="Arimo"/>
              </a:rPr>
              <a:t>birlikte</a:t>
            </a:r>
            <a:r>
              <a:rPr lang="en-US" sz="3000" dirty="0">
                <a:solidFill>
                  <a:srgbClr val="000000"/>
                </a:solidFill>
                <a:latin typeface="Arimo"/>
              </a:rPr>
              <a:t> </a:t>
            </a:r>
            <a:r>
              <a:rPr lang="en-US" sz="3000" dirty="0" err="1">
                <a:solidFill>
                  <a:srgbClr val="000000"/>
                </a:solidFill>
                <a:latin typeface="Arimo"/>
              </a:rPr>
              <a:t>çalışın</a:t>
            </a:r>
            <a:r>
              <a:rPr lang="en-US" sz="3000" dirty="0">
                <a:solidFill>
                  <a:srgbClr val="000000"/>
                </a:solidFill>
                <a:latin typeface="Arimo"/>
              </a:rPr>
              <a:t>.</a:t>
            </a:r>
          </a:p>
          <a:p>
            <a:pPr marL="647700" lvl="1" indent="-323850">
              <a:lnSpc>
                <a:spcPts val="4740"/>
              </a:lnSpc>
              <a:buFont typeface="Arial"/>
              <a:buChar char="•"/>
            </a:pPr>
            <a:r>
              <a:rPr lang="en-US" sz="3000" dirty="0" err="1">
                <a:solidFill>
                  <a:srgbClr val="000000"/>
                </a:solidFill>
                <a:latin typeface="Arimo"/>
              </a:rPr>
              <a:t>Özellikle</a:t>
            </a:r>
            <a:r>
              <a:rPr lang="en-US" sz="3000" dirty="0">
                <a:solidFill>
                  <a:srgbClr val="000000"/>
                </a:solidFill>
                <a:latin typeface="Arimo"/>
              </a:rPr>
              <a:t> </a:t>
            </a:r>
            <a:r>
              <a:rPr lang="en-US" sz="3000" dirty="0" err="1">
                <a:solidFill>
                  <a:srgbClr val="000000"/>
                </a:solidFill>
                <a:latin typeface="Arimo"/>
              </a:rPr>
              <a:t>sıkıntılı</a:t>
            </a:r>
            <a:r>
              <a:rPr lang="en-US" sz="3000" dirty="0">
                <a:solidFill>
                  <a:srgbClr val="000000"/>
                </a:solidFill>
                <a:latin typeface="Arimo"/>
              </a:rPr>
              <a:t> </a:t>
            </a:r>
            <a:r>
              <a:rPr lang="en-US" sz="3000" dirty="0" err="1">
                <a:solidFill>
                  <a:srgbClr val="000000"/>
                </a:solidFill>
                <a:latin typeface="Arimo"/>
              </a:rPr>
              <a:t>veya</a:t>
            </a:r>
            <a:r>
              <a:rPr lang="en-US" sz="3000" dirty="0">
                <a:solidFill>
                  <a:srgbClr val="000000"/>
                </a:solidFill>
                <a:latin typeface="Arimo"/>
              </a:rPr>
              <a:t> </a:t>
            </a:r>
            <a:r>
              <a:rPr lang="en-US" sz="3000" dirty="0" err="1">
                <a:solidFill>
                  <a:srgbClr val="000000"/>
                </a:solidFill>
                <a:latin typeface="Arimo"/>
              </a:rPr>
              <a:t>geçiş</a:t>
            </a:r>
            <a:r>
              <a:rPr lang="en-US" sz="3000" dirty="0">
                <a:solidFill>
                  <a:srgbClr val="000000"/>
                </a:solidFill>
                <a:latin typeface="Arimo"/>
              </a:rPr>
              <a:t> </a:t>
            </a:r>
            <a:r>
              <a:rPr lang="en-US" sz="3000" dirty="0" err="1">
                <a:solidFill>
                  <a:srgbClr val="000000"/>
                </a:solidFill>
                <a:latin typeface="Arimo"/>
              </a:rPr>
              <a:t>zamanlarında</a:t>
            </a:r>
            <a:r>
              <a:rPr lang="en-US" sz="3000" dirty="0">
                <a:solidFill>
                  <a:srgbClr val="000000"/>
                </a:solidFill>
                <a:latin typeface="Arimo"/>
              </a:rPr>
              <a:t> </a:t>
            </a:r>
            <a:r>
              <a:rPr lang="en-US" sz="3000" dirty="0" err="1">
                <a:solidFill>
                  <a:srgbClr val="000000"/>
                </a:solidFill>
                <a:latin typeface="Arimo"/>
              </a:rPr>
              <a:t>bazı</a:t>
            </a:r>
            <a:r>
              <a:rPr lang="en-US" sz="3000" dirty="0">
                <a:solidFill>
                  <a:srgbClr val="000000"/>
                </a:solidFill>
                <a:latin typeface="Arimo"/>
              </a:rPr>
              <a:t> </a:t>
            </a:r>
            <a:r>
              <a:rPr lang="en-US" sz="3000" dirty="0" err="1">
                <a:solidFill>
                  <a:srgbClr val="000000"/>
                </a:solidFill>
                <a:latin typeface="Arimo"/>
              </a:rPr>
              <a:t>rutinlerde</a:t>
            </a:r>
            <a:r>
              <a:rPr lang="en-US" sz="3000" dirty="0">
                <a:solidFill>
                  <a:srgbClr val="000000"/>
                </a:solidFill>
                <a:latin typeface="Arimo"/>
              </a:rPr>
              <a:t> </a:t>
            </a:r>
            <a:r>
              <a:rPr lang="en-US" sz="3000" dirty="0" err="1">
                <a:solidFill>
                  <a:srgbClr val="000000"/>
                </a:solidFill>
                <a:latin typeface="Arimo"/>
              </a:rPr>
              <a:t>esnek</a:t>
            </a:r>
            <a:r>
              <a:rPr lang="en-US" sz="3000" dirty="0">
                <a:solidFill>
                  <a:srgbClr val="000000"/>
                </a:solidFill>
                <a:latin typeface="Arimo"/>
              </a:rPr>
              <a:t> </a:t>
            </a:r>
            <a:r>
              <a:rPr lang="en-US" sz="3000" dirty="0" err="1">
                <a:solidFill>
                  <a:srgbClr val="000000"/>
                </a:solidFill>
                <a:latin typeface="Arimo"/>
              </a:rPr>
              <a:t>olmanız</a:t>
            </a:r>
            <a:r>
              <a:rPr lang="en-US" sz="3000" dirty="0">
                <a:solidFill>
                  <a:srgbClr val="000000"/>
                </a:solidFill>
                <a:latin typeface="Arimo"/>
              </a:rPr>
              <a:t> </a:t>
            </a:r>
            <a:r>
              <a:rPr lang="en-US" sz="3000" dirty="0" err="1">
                <a:solidFill>
                  <a:srgbClr val="000000"/>
                </a:solidFill>
                <a:latin typeface="Arimo"/>
              </a:rPr>
              <a:t>gerekebilir</a:t>
            </a:r>
            <a:r>
              <a:rPr lang="en-US" sz="3000" dirty="0">
                <a:solidFill>
                  <a:srgbClr val="000000"/>
                </a:solidFill>
                <a:latin typeface="Arimo"/>
              </a:rPr>
              <a:t>. </a:t>
            </a:r>
            <a:r>
              <a:rPr lang="en-US" sz="3000" dirty="0" err="1">
                <a:solidFill>
                  <a:srgbClr val="000000"/>
                </a:solidFill>
                <a:latin typeface="Arimo"/>
              </a:rPr>
              <a:t>Bununla</a:t>
            </a:r>
            <a:r>
              <a:rPr lang="en-US" sz="3000" dirty="0">
                <a:solidFill>
                  <a:srgbClr val="000000"/>
                </a:solidFill>
                <a:latin typeface="Arimo"/>
              </a:rPr>
              <a:t> </a:t>
            </a:r>
            <a:r>
              <a:rPr lang="en-US" sz="3000" dirty="0" err="1">
                <a:solidFill>
                  <a:srgbClr val="000000"/>
                </a:solidFill>
                <a:latin typeface="Arimo"/>
              </a:rPr>
              <a:t>birlikte</a:t>
            </a:r>
            <a:r>
              <a:rPr lang="en-US" sz="3000" dirty="0">
                <a:solidFill>
                  <a:srgbClr val="000000"/>
                </a:solidFill>
                <a:latin typeface="Arimo"/>
              </a:rPr>
              <a:t> </a:t>
            </a:r>
            <a:r>
              <a:rPr lang="en-US" sz="3000" dirty="0" err="1">
                <a:solidFill>
                  <a:srgbClr val="000000"/>
                </a:solidFill>
                <a:latin typeface="Arimo"/>
              </a:rPr>
              <a:t>programların</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tutarlılığın</a:t>
            </a:r>
            <a:r>
              <a:rPr lang="en-US" sz="3000" dirty="0">
                <a:solidFill>
                  <a:srgbClr val="000000"/>
                </a:solidFill>
                <a:latin typeface="Arimo"/>
              </a:rPr>
              <a:t> </a:t>
            </a:r>
            <a:r>
              <a:rPr lang="en-US" sz="3000" dirty="0" err="1">
                <a:solidFill>
                  <a:srgbClr val="000000"/>
                </a:solidFill>
                <a:latin typeface="Arimo"/>
              </a:rPr>
              <a:t>sürdürülmesi</a:t>
            </a:r>
            <a:r>
              <a:rPr lang="en-US" sz="3000" dirty="0">
                <a:solidFill>
                  <a:srgbClr val="000000"/>
                </a:solidFill>
                <a:latin typeface="Arimo"/>
              </a:rPr>
              <a:t> </a:t>
            </a:r>
            <a:r>
              <a:rPr lang="en-US" sz="3000" dirty="0" err="1">
                <a:solidFill>
                  <a:srgbClr val="000000"/>
                </a:solidFill>
                <a:latin typeface="Arimo"/>
              </a:rPr>
              <a:t>önemlidir</a:t>
            </a:r>
            <a:r>
              <a:rPr lang="en-US" sz="3000" dirty="0">
                <a:solidFill>
                  <a:srgbClr val="000000"/>
                </a:solidFill>
                <a:latin typeface="Arimo"/>
              </a:rPr>
              <a:t>.</a:t>
            </a:r>
          </a:p>
        </p:txBody>
      </p:sp>
      <p:sp>
        <p:nvSpPr>
          <p:cNvPr id="23" name="TextBox 23"/>
          <p:cNvSpPr txBox="1"/>
          <p:nvPr/>
        </p:nvSpPr>
        <p:spPr>
          <a:xfrm>
            <a:off x="107754" y="5568674"/>
            <a:ext cx="16128552" cy="4001770"/>
          </a:xfrm>
          <a:prstGeom prst="rect">
            <a:avLst/>
          </a:prstGeom>
        </p:spPr>
        <p:txBody>
          <a:bodyPr lIns="0" tIns="0" rIns="0" bIns="0" rtlCol="0" anchor="t">
            <a:spAutoFit/>
          </a:bodyPr>
          <a:lstStyle/>
          <a:p>
            <a:pPr algn="ctr">
              <a:lnSpc>
                <a:spcPts val="7000"/>
              </a:lnSpc>
              <a:spcBef>
                <a:spcPct val="0"/>
              </a:spcBef>
            </a:pPr>
            <a:r>
              <a:rPr lang="en-US" sz="5000" dirty="0" smtClean="0">
                <a:solidFill>
                  <a:srgbClr val="000000"/>
                </a:solidFill>
                <a:latin typeface="Arimo Bold"/>
              </a:rPr>
              <a:t>K</a:t>
            </a:r>
            <a:r>
              <a:rPr lang="tr-TR" sz="5000" dirty="0" smtClean="0">
                <a:solidFill>
                  <a:srgbClr val="000000"/>
                </a:solidFill>
                <a:latin typeface="Arimo Bold"/>
              </a:rPr>
              <a:t>İ</a:t>
            </a:r>
            <a:r>
              <a:rPr lang="en-US" sz="5000" dirty="0" smtClean="0">
                <a:solidFill>
                  <a:srgbClr val="000000"/>
                </a:solidFill>
                <a:latin typeface="Arimo Bold"/>
              </a:rPr>
              <a:t>Ş</a:t>
            </a:r>
            <a:r>
              <a:rPr lang="tr-TR" sz="5000" dirty="0" smtClean="0">
                <a:solidFill>
                  <a:srgbClr val="000000"/>
                </a:solidFill>
                <a:latin typeface="Arimo Bold"/>
              </a:rPr>
              <a:t>İ</a:t>
            </a:r>
            <a:r>
              <a:rPr lang="en-US" sz="5000" dirty="0" smtClean="0">
                <a:solidFill>
                  <a:srgbClr val="000000"/>
                </a:solidFill>
                <a:latin typeface="Arimo Bold"/>
              </a:rPr>
              <a:t>SEL </a:t>
            </a:r>
            <a:r>
              <a:rPr lang="en-US" sz="5000" dirty="0">
                <a:solidFill>
                  <a:srgbClr val="000000"/>
                </a:solidFill>
                <a:latin typeface="Arimo Bold"/>
              </a:rPr>
              <a:t>ÖZ BAKIM </a:t>
            </a:r>
            <a:r>
              <a:rPr lang="en-US" sz="5000" dirty="0" smtClean="0">
                <a:solidFill>
                  <a:srgbClr val="000000"/>
                </a:solidFill>
                <a:latin typeface="Arimo Bold"/>
              </a:rPr>
              <a:t>BECER</a:t>
            </a:r>
            <a:r>
              <a:rPr lang="tr-TR" sz="5000" dirty="0" smtClean="0">
                <a:solidFill>
                  <a:srgbClr val="000000"/>
                </a:solidFill>
                <a:latin typeface="Arimo Bold"/>
              </a:rPr>
              <a:t>İ</a:t>
            </a:r>
            <a:r>
              <a:rPr lang="en-US" sz="5000" dirty="0" smtClean="0">
                <a:solidFill>
                  <a:srgbClr val="000000"/>
                </a:solidFill>
                <a:latin typeface="Arimo Bold"/>
              </a:rPr>
              <a:t>LER</a:t>
            </a:r>
            <a:r>
              <a:rPr lang="tr-TR" sz="5000" dirty="0" smtClean="0">
                <a:solidFill>
                  <a:srgbClr val="000000"/>
                </a:solidFill>
                <a:latin typeface="Arimo Bold"/>
              </a:rPr>
              <a:t>İ</a:t>
            </a:r>
            <a:r>
              <a:rPr lang="en-US" sz="5000" dirty="0" smtClean="0">
                <a:solidFill>
                  <a:srgbClr val="000000"/>
                </a:solidFill>
                <a:latin typeface="Arimo Bold"/>
              </a:rPr>
              <a:t>N</a:t>
            </a:r>
            <a:r>
              <a:rPr lang="tr-TR" sz="5000" dirty="0" smtClean="0">
                <a:solidFill>
                  <a:srgbClr val="000000"/>
                </a:solidFill>
                <a:latin typeface="Arimo Bold"/>
              </a:rPr>
              <a:t>İ</a:t>
            </a:r>
            <a:r>
              <a:rPr lang="en-US" sz="5000" dirty="0" smtClean="0">
                <a:solidFill>
                  <a:srgbClr val="000000"/>
                </a:solidFill>
                <a:latin typeface="Arimo Bold"/>
              </a:rPr>
              <a:t> DESTEKLEY</a:t>
            </a:r>
            <a:r>
              <a:rPr lang="tr-TR" sz="5000" dirty="0" smtClean="0">
                <a:solidFill>
                  <a:srgbClr val="000000"/>
                </a:solidFill>
                <a:latin typeface="Arimo Bold"/>
              </a:rPr>
              <a:t>İ</a:t>
            </a:r>
            <a:r>
              <a:rPr lang="en-US" sz="5000" dirty="0" smtClean="0">
                <a:solidFill>
                  <a:srgbClr val="000000"/>
                </a:solidFill>
                <a:latin typeface="Arimo Bold"/>
              </a:rPr>
              <a:t>N</a:t>
            </a:r>
            <a:r>
              <a:rPr lang="en-US" sz="5000" dirty="0">
                <a:solidFill>
                  <a:srgbClr val="000000"/>
                </a:solidFill>
                <a:latin typeface="Arimo Bold"/>
              </a:rPr>
              <a:t>.</a:t>
            </a:r>
          </a:p>
          <a:p>
            <a:pPr marL="647700" lvl="1" indent="-323850">
              <a:lnSpc>
                <a:spcPts val="4980"/>
              </a:lnSpc>
              <a:buFont typeface="Arial"/>
              <a:buChar char="•"/>
            </a:pPr>
            <a:r>
              <a:rPr lang="en-US" sz="3000" dirty="0" err="1">
                <a:solidFill>
                  <a:srgbClr val="000000"/>
                </a:solidFill>
                <a:latin typeface="Arimo"/>
              </a:rPr>
              <a:t>Çocuğunuzun</a:t>
            </a:r>
            <a:r>
              <a:rPr lang="en-US" sz="3000" dirty="0">
                <a:solidFill>
                  <a:srgbClr val="000000"/>
                </a:solidFill>
                <a:latin typeface="Arimo"/>
              </a:rPr>
              <a:t> </a:t>
            </a:r>
            <a:r>
              <a:rPr lang="en-US" sz="3000" dirty="0" err="1">
                <a:solidFill>
                  <a:srgbClr val="000000"/>
                </a:solidFill>
                <a:latin typeface="Arimo"/>
              </a:rPr>
              <a:t>eğlendiği</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zevk</a:t>
            </a:r>
            <a:r>
              <a:rPr lang="en-US" sz="3000" dirty="0">
                <a:solidFill>
                  <a:srgbClr val="000000"/>
                </a:solidFill>
                <a:latin typeface="Arimo"/>
              </a:rPr>
              <a:t> </a:t>
            </a:r>
            <a:r>
              <a:rPr lang="en-US" sz="3000" dirty="0" err="1">
                <a:solidFill>
                  <a:srgbClr val="000000"/>
                </a:solidFill>
                <a:latin typeface="Arimo"/>
              </a:rPr>
              <a:t>aldığı</a:t>
            </a:r>
            <a:r>
              <a:rPr lang="en-US" sz="3000" dirty="0">
                <a:solidFill>
                  <a:srgbClr val="000000"/>
                </a:solidFill>
                <a:latin typeface="Arimo"/>
              </a:rPr>
              <a:t> </a:t>
            </a:r>
            <a:r>
              <a:rPr lang="en-US" sz="3000" dirty="0" err="1">
                <a:solidFill>
                  <a:srgbClr val="000000"/>
                </a:solidFill>
                <a:latin typeface="Arimo"/>
              </a:rPr>
              <a:t>etkinliklere</a:t>
            </a:r>
            <a:r>
              <a:rPr lang="en-US" sz="3000" dirty="0">
                <a:solidFill>
                  <a:srgbClr val="000000"/>
                </a:solidFill>
                <a:latin typeface="Arimo"/>
              </a:rPr>
              <a:t> </a:t>
            </a:r>
            <a:r>
              <a:rPr lang="en-US" sz="3000" dirty="0" err="1">
                <a:solidFill>
                  <a:srgbClr val="000000"/>
                </a:solidFill>
                <a:latin typeface="Arimo"/>
              </a:rPr>
              <a:t>katılmak</a:t>
            </a:r>
            <a:r>
              <a:rPr lang="en-US" sz="3000" dirty="0">
                <a:solidFill>
                  <a:srgbClr val="000000"/>
                </a:solidFill>
                <a:latin typeface="Arimo"/>
              </a:rPr>
              <a:t> </a:t>
            </a:r>
            <a:r>
              <a:rPr lang="en-US" sz="3000" dirty="0" err="1">
                <a:solidFill>
                  <a:srgbClr val="000000"/>
                </a:solidFill>
                <a:latin typeface="Arimo"/>
              </a:rPr>
              <a:t>için</a:t>
            </a:r>
            <a:r>
              <a:rPr lang="en-US" sz="3000" dirty="0">
                <a:solidFill>
                  <a:srgbClr val="000000"/>
                </a:solidFill>
                <a:latin typeface="Arimo"/>
              </a:rPr>
              <a:t> </a:t>
            </a:r>
            <a:r>
              <a:rPr lang="en-US" sz="3000" dirty="0" err="1">
                <a:solidFill>
                  <a:srgbClr val="000000"/>
                </a:solidFill>
                <a:latin typeface="Arimo"/>
              </a:rPr>
              <a:t>zamanı</a:t>
            </a:r>
            <a:r>
              <a:rPr lang="en-US" sz="3000" dirty="0">
                <a:solidFill>
                  <a:srgbClr val="000000"/>
                </a:solidFill>
                <a:latin typeface="Arimo"/>
              </a:rPr>
              <a:t> </a:t>
            </a:r>
            <a:r>
              <a:rPr lang="en-US" sz="3000" dirty="0" err="1">
                <a:solidFill>
                  <a:srgbClr val="000000"/>
                </a:solidFill>
                <a:latin typeface="Arimo"/>
              </a:rPr>
              <a:t>olduğundan</a:t>
            </a:r>
            <a:r>
              <a:rPr lang="en-US" sz="3000" dirty="0">
                <a:solidFill>
                  <a:srgbClr val="000000"/>
                </a:solidFill>
                <a:latin typeface="Arimo"/>
              </a:rPr>
              <a:t> </a:t>
            </a:r>
            <a:r>
              <a:rPr lang="en-US" sz="3000" dirty="0" err="1">
                <a:solidFill>
                  <a:srgbClr val="000000"/>
                </a:solidFill>
                <a:latin typeface="Arimo"/>
              </a:rPr>
              <a:t>emin</a:t>
            </a:r>
            <a:r>
              <a:rPr lang="en-US" sz="3000" dirty="0">
                <a:solidFill>
                  <a:srgbClr val="000000"/>
                </a:solidFill>
                <a:latin typeface="Arimo"/>
              </a:rPr>
              <a:t> </a:t>
            </a:r>
            <a:r>
              <a:rPr lang="en-US" sz="3000" dirty="0" err="1">
                <a:solidFill>
                  <a:srgbClr val="000000"/>
                </a:solidFill>
                <a:latin typeface="Arimo"/>
              </a:rPr>
              <a:t>olun</a:t>
            </a:r>
            <a:r>
              <a:rPr lang="en-US" sz="3000" dirty="0">
                <a:solidFill>
                  <a:srgbClr val="000000"/>
                </a:solidFill>
                <a:latin typeface="Arimo"/>
              </a:rPr>
              <a:t>.</a:t>
            </a:r>
          </a:p>
          <a:p>
            <a:pPr marL="647700" lvl="1" indent="-323850">
              <a:lnSpc>
                <a:spcPts val="4980"/>
              </a:lnSpc>
              <a:buFont typeface="Arial"/>
              <a:buChar char="•"/>
            </a:pPr>
            <a:r>
              <a:rPr lang="en-US" sz="3000" dirty="0" err="1">
                <a:solidFill>
                  <a:srgbClr val="000000"/>
                </a:solidFill>
                <a:latin typeface="Arimo"/>
              </a:rPr>
              <a:t>Zamanı</a:t>
            </a:r>
            <a:r>
              <a:rPr lang="en-US" sz="3000" dirty="0">
                <a:solidFill>
                  <a:srgbClr val="000000"/>
                </a:solidFill>
                <a:latin typeface="Arimo"/>
              </a:rPr>
              <a:t> </a:t>
            </a:r>
            <a:r>
              <a:rPr lang="en-US" sz="3000" dirty="0" err="1">
                <a:solidFill>
                  <a:srgbClr val="000000"/>
                </a:solidFill>
                <a:latin typeface="Arimo"/>
              </a:rPr>
              <a:t>kullanma</a:t>
            </a:r>
            <a:r>
              <a:rPr lang="en-US" sz="3000" dirty="0">
                <a:solidFill>
                  <a:srgbClr val="000000"/>
                </a:solidFill>
                <a:latin typeface="Arimo"/>
              </a:rPr>
              <a:t> </a:t>
            </a:r>
            <a:r>
              <a:rPr lang="en-US" sz="3000" dirty="0" err="1">
                <a:solidFill>
                  <a:srgbClr val="000000"/>
                </a:solidFill>
                <a:latin typeface="Arimo"/>
              </a:rPr>
              <a:t>becerisinin</a:t>
            </a:r>
            <a:r>
              <a:rPr lang="en-US" sz="3000" dirty="0">
                <a:solidFill>
                  <a:srgbClr val="000000"/>
                </a:solidFill>
                <a:latin typeface="Arimo"/>
              </a:rPr>
              <a:t> </a:t>
            </a:r>
            <a:r>
              <a:rPr lang="en-US" sz="3000" dirty="0" err="1">
                <a:solidFill>
                  <a:srgbClr val="000000"/>
                </a:solidFill>
                <a:latin typeface="Arimo"/>
              </a:rPr>
              <a:t>destekleyin</a:t>
            </a:r>
            <a:r>
              <a:rPr lang="en-US" sz="3000" dirty="0">
                <a:solidFill>
                  <a:srgbClr val="000000"/>
                </a:solidFill>
                <a:latin typeface="Arimo"/>
              </a:rPr>
              <a:t>.</a:t>
            </a:r>
          </a:p>
          <a:p>
            <a:pPr marL="647700" lvl="1" indent="-323850">
              <a:lnSpc>
                <a:spcPts val="4980"/>
              </a:lnSpc>
              <a:buFont typeface="Arial"/>
              <a:buChar char="•"/>
            </a:pPr>
            <a:r>
              <a:rPr lang="en-US" sz="3000" dirty="0" err="1">
                <a:solidFill>
                  <a:srgbClr val="000000"/>
                </a:solidFill>
                <a:latin typeface="Arimo"/>
              </a:rPr>
              <a:t>Kendine</a:t>
            </a:r>
            <a:r>
              <a:rPr lang="en-US" sz="3000" dirty="0">
                <a:solidFill>
                  <a:srgbClr val="000000"/>
                </a:solidFill>
                <a:latin typeface="Arimo"/>
              </a:rPr>
              <a:t> </a:t>
            </a:r>
            <a:r>
              <a:rPr lang="en-US" sz="3000" dirty="0" err="1">
                <a:solidFill>
                  <a:srgbClr val="000000"/>
                </a:solidFill>
                <a:latin typeface="Arimo"/>
              </a:rPr>
              <a:t>bakmak</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eğlenmek</a:t>
            </a:r>
            <a:r>
              <a:rPr lang="en-US" sz="3000" dirty="0">
                <a:solidFill>
                  <a:srgbClr val="000000"/>
                </a:solidFill>
                <a:latin typeface="Arimo"/>
              </a:rPr>
              <a:t> </a:t>
            </a:r>
            <a:r>
              <a:rPr lang="en-US" sz="3000" dirty="0" err="1">
                <a:solidFill>
                  <a:srgbClr val="000000"/>
                </a:solidFill>
                <a:latin typeface="Arimo"/>
              </a:rPr>
              <a:t>ergenlerin</a:t>
            </a:r>
            <a:r>
              <a:rPr lang="en-US" sz="3000" dirty="0">
                <a:solidFill>
                  <a:srgbClr val="000000"/>
                </a:solidFill>
                <a:latin typeface="Arimo"/>
              </a:rPr>
              <a:t> </a:t>
            </a:r>
            <a:r>
              <a:rPr lang="en-US" sz="3000" dirty="0" err="1">
                <a:solidFill>
                  <a:srgbClr val="000000"/>
                </a:solidFill>
                <a:latin typeface="Arimo"/>
              </a:rPr>
              <a:t>dengeli</a:t>
            </a:r>
            <a:r>
              <a:rPr lang="en-US" sz="3000" dirty="0">
                <a:solidFill>
                  <a:srgbClr val="000000"/>
                </a:solidFill>
                <a:latin typeface="Arimo"/>
              </a:rPr>
              <a:t> </a:t>
            </a:r>
            <a:r>
              <a:rPr lang="en-US" sz="3000" dirty="0" err="1">
                <a:solidFill>
                  <a:srgbClr val="000000"/>
                </a:solidFill>
                <a:latin typeface="Arimo"/>
              </a:rPr>
              <a:t>kalmasını</a:t>
            </a:r>
            <a:r>
              <a:rPr lang="en-US" sz="3000" dirty="0">
                <a:solidFill>
                  <a:srgbClr val="000000"/>
                </a:solidFill>
                <a:latin typeface="Arimo"/>
              </a:rPr>
              <a:t> </a:t>
            </a:r>
            <a:r>
              <a:rPr lang="en-US" sz="3000" dirty="0" err="1">
                <a:solidFill>
                  <a:srgbClr val="000000"/>
                </a:solidFill>
                <a:latin typeface="Arimo"/>
              </a:rPr>
              <a:t>sağlayarak</a:t>
            </a:r>
            <a:r>
              <a:rPr lang="en-US" sz="3000" dirty="0">
                <a:solidFill>
                  <a:srgbClr val="000000"/>
                </a:solidFill>
                <a:latin typeface="Arimo"/>
              </a:rPr>
              <a:t> </a:t>
            </a:r>
            <a:r>
              <a:rPr lang="en-US" sz="3000" dirty="0" err="1">
                <a:solidFill>
                  <a:srgbClr val="000000"/>
                </a:solidFill>
                <a:latin typeface="Arimo"/>
              </a:rPr>
              <a:t>stresli</a:t>
            </a:r>
            <a:r>
              <a:rPr lang="en-US" sz="3000" dirty="0">
                <a:solidFill>
                  <a:srgbClr val="000000"/>
                </a:solidFill>
                <a:latin typeface="Arimo"/>
              </a:rPr>
              <a:t> </a:t>
            </a:r>
            <a:r>
              <a:rPr lang="en-US" sz="3000" dirty="0" err="1">
                <a:solidFill>
                  <a:srgbClr val="000000"/>
                </a:solidFill>
                <a:latin typeface="Arimo"/>
              </a:rPr>
              <a:t>zamanlarla</a:t>
            </a:r>
            <a:r>
              <a:rPr lang="en-US" sz="3000" dirty="0">
                <a:solidFill>
                  <a:srgbClr val="000000"/>
                </a:solidFill>
                <a:latin typeface="Arimo"/>
              </a:rPr>
              <a:t> </a:t>
            </a:r>
            <a:r>
              <a:rPr lang="en-US" sz="3000" dirty="0" err="1">
                <a:solidFill>
                  <a:srgbClr val="000000"/>
                </a:solidFill>
                <a:latin typeface="Arimo"/>
              </a:rPr>
              <a:t>daha</a:t>
            </a:r>
            <a:r>
              <a:rPr lang="en-US" sz="3000" dirty="0">
                <a:solidFill>
                  <a:srgbClr val="000000"/>
                </a:solidFill>
                <a:latin typeface="Arimo"/>
              </a:rPr>
              <a:t> </a:t>
            </a:r>
            <a:r>
              <a:rPr lang="en-US" sz="3000" dirty="0" err="1">
                <a:solidFill>
                  <a:srgbClr val="000000"/>
                </a:solidFill>
                <a:latin typeface="Arimo"/>
              </a:rPr>
              <a:t>iyi</a:t>
            </a:r>
            <a:r>
              <a:rPr lang="en-US" sz="3000" dirty="0">
                <a:solidFill>
                  <a:srgbClr val="000000"/>
                </a:solidFill>
                <a:latin typeface="Arimo"/>
              </a:rPr>
              <a:t> </a:t>
            </a:r>
            <a:r>
              <a:rPr lang="en-US" sz="3000" dirty="0" err="1">
                <a:solidFill>
                  <a:srgbClr val="000000"/>
                </a:solidFill>
                <a:latin typeface="Arimo"/>
              </a:rPr>
              <a:t>başa</a:t>
            </a:r>
            <a:r>
              <a:rPr lang="en-US" sz="3000" dirty="0">
                <a:solidFill>
                  <a:srgbClr val="000000"/>
                </a:solidFill>
                <a:latin typeface="Arimo"/>
              </a:rPr>
              <a:t> </a:t>
            </a:r>
            <a:r>
              <a:rPr lang="en-US" sz="3000" dirty="0" err="1">
                <a:solidFill>
                  <a:srgbClr val="000000"/>
                </a:solidFill>
                <a:latin typeface="Arimo"/>
              </a:rPr>
              <a:t>çıkmasına</a:t>
            </a:r>
            <a:r>
              <a:rPr lang="en-US" sz="3000" dirty="0">
                <a:solidFill>
                  <a:srgbClr val="000000"/>
                </a:solidFill>
                <a:latin typeface="Arimo"/>
              </a:rPr>
              <a:t> </a:t>
            </a:r>
            <a:r>
              <a:rPr lang="en-US" sz="3000" dirty="0" err="1">
                <a:solidFill>
                  <a:srgbClr val="000000"/>
                </a:solidFill>
                <a:latin typeface="Arimo"/>
              </a:rPr>
              <a:t>yardımcı</a:t>
            </a:r>
            <a:r>
              <a:rPr lang="en-US" sz="3000" dirty="0">
                <a:solidFill>
                  <a:srgbClr val="000000"/>
                </a:solidFill>
                <a:latin typeface="Arimo"/>
              </a:rPr>
              <a:t> </a:t>
            </a:r>
            <a:r>
              <a:rPr lang="en-US" sz="3000" dirty="0" err="1">
                <a:solidFill>
                  <a:srgbClr val="000000"/>
                </a:solidFill>
                <a:latin typeface="Arimo"/>
              </a:rPr>
              <a:t>olacaktır</a:t>
            </a:r>
            <a:r>
              <a:rPr lang="en-US" sz="3000" dirty="0">
                <a:solidFill>
                  <a:srgbClr val="000000"/>
                </a:solidFill>
                <a:latin typeface="Arimo"/>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rot="-8419140">
            <a:off x="16781988" y="-3913825"/>
            <a:ext cx="2842082" cy="7253346"/>
            <a:chOff x="0" y="0"/>
            <a:chExt cx="660400" cy="1685423"/>
          </a:xfrm>
        </p:grpSpPr>
        <p:sp>
          <p:nvSpPr>
            <p:cNvPr id="13" name="Freeform 13"/>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4" name="TextBox 14"/>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rot="-8422862">
            <a:off x="18303618" y="-391052"/>
            <a:ext cx="1338510" cy="5875601"/>
            <a:chOff x="0" y="0"/>
            <a:chExt cx="660400" cy="2898930"/>
          </a:xfrm>
        </p:grpSpPr>
        <p:sp>
          <p:nvSpPr>
            <p:cNvPr id="16" name="Freeform 16"/>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17" name="TextBox 17"/>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4997526" y="-558072"/>
            <a:ext cx="411277" cy="1644511"/>
            <a:chOff x="0" y="0"/>
            <a:chExt cx="660400" cy="2640639"/>
          </a:xfrm>
        </p:grpSpPr>
        <p:sp>
          <p:nvSpPr>
            <p:cNvPr id="19" name="Freeform 19"/>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1" name="AutoShape 21"/>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2" name="TextBox 22"/>
          <p:cNvSpPr txBox="1"/>
          <p:nvPr/>
        </p:nvSpPr>
        <p:spPr>
          <a:xfrm>
            <a:off x="1472169" y="430611"/>
            <a:ext cx="14082692" cy="4108450"/>
          </a:xfrm>
          <a:prstGeom prst="rect">
            <a:avLst/>
          </a:prstGeom>
        </p:spPr>
        <p:txBody>
          <a:bodyPr lIns="0" tIns="0" rIns="0" bIns="0" rtlCol="0" anchor="t">
            <a:spAutoFit/>
          </a:bodyPr>
          <a:lstStyle/>
          <a:p>
            <a:pPr algn="ctr">
              <a:lnSpc>
                <a:spcPts val="7000"/>
              </a:lnSpc>
              <a:spcBef>
                <a:spcPct val="0"/>
              </a:spcBef>
            </a:pPr>
            <a:r>
              <a:rPr lang="en-US" sz="5000" dirty="0" smtClean="0">
                <a:solidFill>
                  <a:srgbClr val="000000"/>
                </a:solidFill>
                <a:latin typeface="Arimo Bold"/>
              </a:rPr>
              <a:t>İL</a:t>
            </a:r>
            <a:r>
              <a:rPr lang="tr-TR" sz="5000" dirty="0" smtClean="0">
                <a:solidFill>
                  <a:srgbClr val="000000"/>
                </a:solidFill>
                <a:latin typeface="Arimo Bold"/>
              </a:rPr>
              <a:t>İ</a:t>
            </a:r>
            <a:r>
              <a:rPr lang="en-US" sz="5000" dirty="0" smtClean="0">
                <a:solidFill>
                  <a:srgbClr val="000000"/>
                </a:solidFill>
                <a:latin typeface="Arimo Bold"/>
              </a:rPr>
              <a:t>ŞK</a:t>
            </a:r>
            <a:r>
              <a:rPr lang="tr-TR" sz="5000" dirty="0" smtClean="0">
                <a:solidFill>
                  <a:srgbClr val="000000"/>
                </a:solidFill>
                <a:latin typeface="Arimo Bold"/>
              </a:rPr>
              <a:t>İ</a:t>
            </a:r>
            <a:r>
              <a:rPr lang="en-US" sz="5000" dirty="0" smtClean="0">
                <a:solidFill>
                  <a:srgbClr val="000000"/>
                </a:solidFill>
                <a:latin typeface="Arimo Bold"/>
              </a:rPr>
              <a:t>LER</a:t>
            </a:r>
            <a:r>
              <a:rPr lang="tr-TR" sz="5000" dirty="0" smtClean="0">
                <a:solidFill>
                  <a:srgbClr val="000000"/>
                </a:solidFill>
                <a:latin typeface="Arimo Bold"/>
              </a:rPr>
              <a:t>İ</a:t>
            </a:r>
            <a:r>
              <a:rPr lang="en-US" sz="5000" dirty="0" smtClean="0">
                <a:solidFill>
                  <a:srgbClr val="000000"/>
                </a:solidFill>
                <a:latin typeface="Arimo Bold"/>
              </a:rPr>
              <a:t>N</a:t>
            </a:r>
            <a:r>
              <a:rPr lang="tr-TR" sz="5000" dirty="0" smtClean="0">
                <a:solidFill>
                  <a:srgbClr val="000000"/>
                </a:solidFill>
                <a:latin typeface="Arimo Bold"/>
              </a:rPr>
              <a:t>İ</a:t>
            </a:r>
            <a:r>
              <a:rPr lang="en-US" sz="5000" dirty="0" smtClean="0">
                <a:solidFill>
                  <a:srgbClr val="000000"/>
                </a:solidFill>
                <a:latin typeface="Arimo Bold"/>
              </a:rPr>
              <a:t> GEL</a:t>
            </a:r>
            <a:r>
              <a:rPr lang="tr-TR" sz="5000" dirty="0" smtClean="0">
                <a:solidFill>
                  <a:srgbClr val="000000"/>
                </a:solidFill>
                <a:latin typeface="Arimo Bold"/>
              </a:rPr>
              <a:t>İ</a:t>
            </a:r>
            <a:r>
              <a:rPr lang="en-US" sz="5000" dirty="0" smtClean="0">
                <a:solidFill>
                  <a:srgbClr val="000000"/>
                </a:solidFill>
                <a:latin typeface="Arimo Bold"/>
              </a:rPr>
              <a:t>ŞT</a:t>
            </a:r>
            <a:r>
              <a:rPr lang="tr-TR" sz="5000" dirty="0" smtClean="0">
                <a:solidFill>
                  <a:srgbClr val="000000"/>
                </a:solidFill>
                <a:latin typeface="Arimo Bold"/>
              </a:rPr>
              <a:t>İ</a:t>
            </a:r>
            <a:r>
              <a:rPr lang="en-US" sz="5000" dirty="0" smtClean="0">
                <a:solidFill>
                  <a:srgbClr val="000000"/>
                </a:solidFill>
                <a:latin typeface="Arimo Bold"/>
              </a:rPr>
              <a:t>RMES</a:t>
            </a:r>
            <a:r>
              <a:rPr lang="tr-TR" sz="5000" dirty="0" smtClean="0">
                <a:solidFill>
                  <a:srgbClr val="000000"/>
                </a:solidFill>
                <a:latin typeface="Arimo Bold"/>
              </a:rPr>
              <a:t>İ</a:t>
            </a:r>
            <a:r>
              <a:rPr lang="en-US" sz="5000" dirty="0" smtClean="0">
                <a:solidFill>
                  <a:srgbClr val="000000"/>
                </a:solidFill>
                <a:latin typeface="Arimo Bold"/>
              </a:rPr>
              <a:t>N</a:t>
            </a:r>
            <a:r>
              <a:rPr lang="tr-TR" sz="5000" dirty="0" smtClean="0">
                <a:solidFill>
                  <a:srgbClr val="000000"/>
                </a:solidFill>
                <a:latin typeface="Arimo Bold"/>
              </a:rPr>
              <a:t>İ</a:t>
            </a:r>
            <a:r>
              <a:rPr lang="en-US" sz="5000" dirty="0" smtClean="0">
                <a:solidFill>
                  <a:srgbClr val="000000"/>
                </a:solidFill>
                <a:latin typeface="Arimo Bold"/>
              </a:rPr>
              <a:t> DESTEKLEY</a:t>
            </a:r>
            <a:r>
              <a:rPr lang="tr-TR" sz="5000" dirty="0" smtClean="0">
                <a:solidFill>
                  <a:srgbClr val="000000"/>
                </a:solidFill>
                <a:latin typeface="Arimo Bold"/>
              </a:rPr>
              <a:t>İ</a:t>
            </a:r>
            <a:r>
              <a:rPr lang="en-US" sz="5000" dirty="0" smtClean="0">
                <a:solidFill>
                  <a:srgbClr val="000000"/>
                </a:solidFill>
                <a:latin typeface="Arimo Bold"/>
              </a:rPr>
              <a:t>N</a:t>
            </a:r>
            <a:r>
              <a:rPr lang="en-US" sz="5000" dirty="0">
                <a:solidFill>
                  <a:srgbClr val="000000"/>
                </a:solidFill>
                <a:latin typeface="Arimo Bold"/>
              </a:rPr>
              <a:t>.</a:t>
            </a:r>
          </a:p>
          <a:p>
            <a:pPr marL="647700" lvl="1" indent="-323850">
              <a:lnSpc>
                <a:spcPts val="4200"/>
              </a:lnSpc>
              <a:buFont typeface="Arial"/>
              <a:buChar char="•"/>
            </a:pPr>
            <a:r>
              <a:rPr lang="en-US" sz="3000" dirty="0" err="1">
                <a:solidFill>
                  <a:srgbClr val="000000"/>
                </a:solidFill>
                <a:latin typeface="Arimo"/>
              </a:rPr>
              <a:t>Başkalarıyla</a:t>
            </a:r>
            <a:r>
              <a:rPr lang="en-US" sz="3000" dirty="0">
                <a:solidFill>
                  <a:srgbClr val="000000"/>
                </a:solidFill>
                <a:latin typeface="Arimo"/>
              </a:rPr>
              <a:t> </a:t>
            </a:r>
            <a:r>
              <a:rPr lang="en-US" sz="3000" dirty="0" err="1">
                <a:solidFill>
                  <a:srgbClr val="000000"/>
                </a:solidFill>
                <a:latin typeface="Arimo"/>
              </a:rPr>
              <a:t>bağlantıda</a:t>
            </a:r>
            <a:r>
              <a:rPr lang="en-US" sz="3000" dirty="0">
                <a:solidFill>
                  <a:srgbClr val="000000"/>
                </a:solidFill>
                <a:latin typeface="Arimo"/>
              </a:rPr>
              <a:t> </a:t>
            </a:r>
            <a:r>
              <a:rPr lang="en-US" sz="3000" dirty="0" err="1">
                <a:solidFill>
                  <a:srgbClr val="000000"/>
                </a:solidFill>
                <a:latin typeface="Arimo"/>
              </a:rPr>
              <a:t>olmak</a:t>
            </a:r>
            <a:r>
              <a:rPr lang="en-US" sz="3000" dirty="0">
                <a:solidFill>
                  <a:srgbClr val="000000"/>
                </a:solidFill>
                <a:latin typeface="Arimo"/>
              </a:rPr>
              <a:t> </a:t>
            </a:r>
            <a:r>
              <a:rPr lang="en-US" sz="3000" dirty="0" err="1">
                <a:solidFill>
                  <a:srgbClr val="000000"/>
                </a:solidFill>
                <a:latin typeface="Arimo"/>
              </a:rPr>
              <a:t>sosyal</a:t>
            </a:r>
            <a:r>
              <a:rPr lang="en-US" sz="3000" dirty="0">
                <a:solidFill>
                  <a:srgbClr val="000000"/>
                </a:solidFill>
                <a:latin typeface="Arimo"/>
              </a:rPr>
              <a:t> </a:t>
            </a:r>
            <a:r>
              <a:rPr lang="en-US" sz="3000" dirty="0" err="1">
                <a:solidFill>
                  <a:srgbClr val="000000"/>
                </a:solidFill>
                <a:latin typeface="Arimo"/>
              </a:rPr>
              <a:t>destek</a:t>
            </a:r>
            <a:r>
              <a:rPr lang="en-US" sz="3000" dirty="0">
                <a:solidFill>
                  <a:srgbClr val="000000"/>
                </a:solidFill>
                <a:latin typeface="Arimo"/>
              </a:rPr>
              <a:t> </a:t>
            </a:r>
            <a:r>
              <a:rPr lang="en-US" sz="3000" dirty="0" err="1">
                <a:solidFill>
                  <a:srgbClr val="000000"/>
                </a:solidFill>
                <a:latin typeface="Arimo"/>
              </a:rPr>
              <a:t>sağlar</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psikolojik</a:t>
            </a:r>
            <a:r>
              <a:rPr lang="en-US" sz="3000" dirty="0">
                <a:solidFill>
                  <a:srgbClr val="000000"/>
                </a:solidFill>
                <a:latin typeface="Arimo"/>
              </a:rPr>
              <a:t> </a:t>
            </a:r>
            <a:r>
              <a:rPr lang="en-US" sz="3000" dirty="0" err="1">
                <a:solidFill>
                  <a:srgbClr val="000000"/>
                </a:solidFill>
                <a:latin typeface="Arimo"/>
              </a:rPr>
              <a:t>sağlamlığı</a:t>
            </a:r>
            <a:r>
              <a:rPr lang="en-US" sz="3000" dirty="0">
                <a:solidFill>
                  <a:srgbClr val="000000"/>
                </a:solidFill>
                <a:latin typeface="Arimo"/>
              </a:rPr>
              <a:t> </a:t>
            </a:r>
            <a:r>
              <a:rPr lang="en-US" sz="3000" dirty="0" err="1">
                <a:solidFill>
                  <a:srgbClr val="000000"/>
                </a:solidFill>
                <a:latin typeface="Arimo"/>
              </a:rPr>
              <a:t>güçlendirir</a:t>
            </a:r>
            <a:r>
              <a:rPr lang="en-US" sz="3000" dirty="0">
                <a:solidFill>
                  <a:srgbClr val="000000"/>
                </a:solidFill>
                <a:latin typeface="Arimo"/>
              </a:rPr>
              <a:t>.</a:t>
            </a:r>
          </a:p>
          <a:p>
            <a:pPr marL="647700" lvl="1" indent="-323850">
              <a:lnSpc>
                <a:spcPts val="4200"/>
              </a:lnSpc>
              <a:buFont typeface="Arial"/>
              <a:buChar char="•"/>
            </a:pPr>
            <a:r>
              <a:rPr lang="en-US" sz="3000" dirty="0" err="1">
                <a:solidFill>
                  <a:srgbClr val="000000"/>
                </a:solidFill>
                <a:latin typeface="Arimo"/>
              </a:rPr>
              <a:t>Empati</a:t>
            </a:r>
            <a:r>
              <a:rPr lang="en-US" sz="3000" dirty="0">
                <a:solidFill>
                  <a:srgbClr val="000000"/>
                </a:solidFill>
                <a:latin typeface="Arimo"/>
              </a:rPr>
              <a:t> </a:t>
            </a:r>
            <a:r>
              <a:rPr lang="en-US" sz="3000" dirty="0" err="1">
                <a:solidFill>
                  <a:srgbClr val="000000"/>
                </a:solidFill>
                <a:latin typeface="Arimo"/>
              </a:rPr>
              <a:t>kurma</a:t>
            </a:r>
            <a:r>
              <a:rPr lang="en-US" sz="3000" dirty="0">
                <a:solidFill>
                  <a:srgbClr val="000000"/>
                </a:solidFill>
                <a:latin typeface="Arimo"/>
              </a:rPr>
              <a:t>, </a:t>
            </a:r>
            <a:r>
              <a:rPr lang="en-US" sz="3000" dirty="0" err="1">
                <a:solidFill>
                  <a:srgbClr val="000000"/>
                </a:solidFill>
                <a:latin typeface="Arimo"/>
              </a:rPr>
              <a:t>başkalarını</a:t>
            </a:r>
            <a:r>
              <a:rPr lang="en-US" sz="3000" dirty="0">
                <a:solidFill>
                  <a:srgbClr val="000000"/>
                </a:solidFill>
                <a:latin typeface="Arimo"/>
              </a:rPr>
              <a:t> </a:t>
            </a:r>
            <a:r>
              <a:rPr lang="en-US" sz="3000" dirty="0" err="1">
                <a:solidFill>
                  <a:srgbClr val="000000"/>
                </a:solidFill>
                <a:latin typeface="Arimo"/>
              </a:rPr>
              <a:t>dinleme</a:t>
            </a:r>
            <a:r>
              <a:rPr lang="en-US" sz="3000" dirty="0">
                <a:solidFill>
                  <a:srgbClr val="000000"/>
                </a:solidFill>
                <a:latin typeface="Arimo"/>
              </a:rPr>
              <a:t> </a:t>
            </a:r>
            <a:r>
              <a:rPr lang="en-US" sz="3000" dirty="0" err="1">
                <a:solidFill>
                  <a:srgbClr val="000000"/>
                </a:solidFill>
                <a:latin typeface="Arimo"/>
              </a:rPr>
              <a:t>becerilerini</a:t>
            </a:r>
            <a:r>
              <a:rPr lang="en-US" sz="3000" dirty="0">
                <a:solidFill>
                  <a:srgbClr val="000000"/>
                </a:solidFill>
                <a:latin typeface="Arimo"/>
              </a:rPr>
              <a:t> </a:t>
            </a:r>
            <a:r>
              <a:rPr lang="en-US" sz="3000" dirty="0" err="1">
                <a:solidFill>
                  <a:srgbClr val="000000"/>
                </a:solidFill>
                <a:latin typeface="Arimo"/>
              </a:rPr>
              <a:t>öğretin</a:t>
            </a:r>
            <a:r>
              <a:rPr lang="en-US" sz="3000" dirty="0">
                <a:solidFill>
                  <a:srgbClr val="000000"/>
                </a:solidFill>
                <a:latin typeface="Arimo"/>
              </a:rPr>
              <a:t>.</a:t>
            </a:r>
          </a:p>
          <a:p>
            <a:pPr marL="647700" lvl="1" indent="-323850">
              <a:lnSpc>
                <a:spcPts val="4200"/>
              </a:lnSpc>
              <a:buFont typeface="Arial"/>
              <a:buChar char="•"/>
            </a:pPr>
            <a:r>
              <a:rPr lang="en-US" sz="3000" dirty="0" err="1">
                <a:solidFill>
                  <a:srgbClr val="000000"/>
                </a:solidFill>
                <a:latin typeface="Arimo"/>
              </a:rPr>
              <a:t>Akranlarıyla</a:t>
            </a:r>
            <a:r>
              <a:rPr lang="en-US" sz="3000" dirty="0">
                <a:solidFill>
                  <a:srgbClr val="000000"/>
                </a:solidFill>
                <a:latin typeface="Arimo"/>
              </a:rPr>
              <a:t> </a:t>
            </a:r>
            <a:r>
              <a:rPr lang="en-US" sz="3000" dirty="0" err="1">
                <a:solidFill>
                  <a:srgbClr val="000000"/>
                </a:solidFill>
                <a:latin typeface="Arimo"/>
              </a:rPr>
              <a:t>ilişki</a:t>
            </a:r>
            <a:r>
              <a:rPr lang="en-US" sz="3000" dirty="0">
                <a:solidFill>
                  <a:srgbClr val="000000"/>
                </a:solidFill>
                <a:latin typeface="Arimo"/>
              </a:rPr>
              <a:t> </a:t>
            </a:r>
            <a:r>
              <a:rPr lang="en-US" sz="3000" dirty="0" err="1">
                <a:solidFill>
                  <a:srgbClr val="000000"/>
                </a:solidFill>
                <a:latin typeface="Arimo"/>
              </a:rPr>
              <a:t>kurmanın</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onlarla</a:t>
            </a:r>
            <a:r>
              <a:rPr lang="en-US" sz="3000" dirty="0">
                <a:solidFill>
                  <a:srgbClr val="000000"/>
                </a:solidFill>
                <a:latin typeface="Arimo"/>
              </a:rPr>
              <a:t> </a:t>
            </a:r>
            <a:r>
              <a:rPr lang="en-US" sz="3000" dirty="0" err="1">
                <a:solidFill>
                  <a:srgbClr val="000000"/>
                </a:solidFill>
                <a:latin typeface="Arimo"/>
              </a:rPr>
              <a:t>bağ</a:t>
            </a:r>
            <a:r>
              <a:rPr lang="en-US" sz="3000" dirty="0">
                <a:solidFill>
                  <a:srgbClr val="000000"/>
                </a:solidFill>
                <a:latin typeface="Arimo"/>
              </a:rPr>
              <a:t> </a:t>
            </a:r>
            <a:r>
              <a:rPr lang="en-US" sz="3000" dirty="0" err="1">
                <a:solidFill>
                  <a:srgbClr val="000000"/>
                </a:solidFill>
                <a:latin typeface="Arimo"/>
              </a:rPr>
              <a:t>kurmanın</a:t>
            </a:r>
            <a:r>
              <a:rPr lang="en-US" sz="3000" dirty="0">
                <a:solidFill>
                  <a:srgbClr val="000000"/>
                </a:solidFill>
                <a:latin typeface="Arimo"/>
              </a:rPr>
              <a:t> </a:t>
            </a:r>
            <a:r>
              <a:rPr lang="en-US" sz="3000" dirty="0" err="1">
                <a:solidFill>
                  <a:srgbClr val="000000"/>
                </a:solidFill>
                <a:latin typeface="Arimo"/>
              </a:rPr>
              <a:t>önemini</a:t>
            </a:r>
            <a:r>
              <a:rPr lang="en-US" sz="3000" dirty="0">
                <a:solidFill>
                  <a:srgbClr val="000000"/>
                </a:solidFill>
                <a:latin typeface="Arimo"/>
              </a:rPr>
              <a:t> </a:t>
            </a:r>
            <a:r>
              <a:rPr lang="en-US" sz="3000" dirty="0" err="1">
                <a:solidFill>
                  <a:srgbClr val="000000"/>
                </a:solidFill>
                <a:latin typeface="Arimo"/>
              </a:rPr>
              <a:t>vurgulayın</a:t>
            </a:r>
            <a:r>
              <a:rPr lang="en-US" sz="3000" dirty="0">
                <a:solidFill>
                  <a:srgbClr val="000000"/>
                </a:solidFill>
                <a:latin typeface="Arimo"/>
              </a:rPr>
              <a:t>.</a:t>
            </a:r>
          </a:p>
          <a:p>
            <a:pPr marL="647700" lvl="1" indent="-323850">
              <a:lnSpc>
                <a:spcPts val="4200"/>
              </a:lnSpc>
              <a:buFont typeface="Arial"/>
              <a:buChar char="•"/>
            </a:pPr>
            <a:r>
              <a:rPr lang="en-US" sz="3000" dirty="0" err="1">
                <a:solidFill>
                  <a:srgbClr val="000000"/>
                </a:solidFill>
                <a:latin typeface="Arimo"/>
              </a:rPr>
              <a:t>Çocuğunuza</a:t>
            </a:r>
            <a:r>
              <a:rPr lang="en-US" sz="3000" dirty="0">
                <a:solidFill>
                  <a:srgbClr val="000000"/>
                </a:solidFill>
                <a:latin typeface="Arimo"/>
              </a:rPr>
              <a:t> </a:t>
            </a:r>
            <a:r>
              <a:rPr lang="en-US" sz="3000" dirty="0" err="1">
                <a:solidFill>
                  <a:srgbClr val="000000"/>
                </a:solidFill>
                <a:latin typeface="Arimo"/>
              </a:rPr>
              <a:t>yaşıtlarıyla</a:t>
            </a:r>
            <a:r>
              <a:rPr lang="en-US" sz="3000" dirty="0">
                <a:solidFill>
                  <a:srgbClr val="000000"/>
                </a:solidFill>
                <a:latin typeface="Arimo"/>
              </a:rPr>
              <a:t> </a:t>
            </a:r>
            <a:r>
              <a:rPr lang="en-US" sz="3000" dirty="0" err="1">
                <a:solidFill>
                  <a:srgbClr val="000000"/>
                </a:solidFill>
                <a:latin typeface="Arimo"/>
              </a:rPr>
              <a:t>görüşmelerini</a:t>
            </a:r>
            <a:r>
              <a:rPr lang="en-US" sz="3000" dirty="0">
                <a:solidFill>
                  <a:srgbClr val="000000"/>
                </a:solidFill>
                <a:latin typeface="Arimo"/>
              </a:rPr>
              <a:t> </a:t>
            </a:r>
            <a:r>
              <a:rPr lang="en-US" sz="3000" dirty="0" err="1">
                <a:solidFill>
                  <a:srgbClr val="000000"/>
                </a:solidFill>
                <a:latin typeface="Arimo"/>
              </a:rPr>
              <a:t>önererek</a:t>
            </a:r>
            <a:r>
              <a:rPr lang="en-US" sz="3000" dirty="0">
                <a:solidFill>
                  <a:srgbClr val="000000"/>
                </a:solidFill>
                <a:latin typeface="Arimo"/>
              </a:rPr>
              <a:t>, </a:t>
            </a:r>
            <a:r>
              <a:rPr lang="en-US" sz="3000" dirty="0" err="1">
                <a:solidFill>
                  <a:srgbClr val="000000"/>
                </a:solidFill>
                <a:latin typeface="Arimo"/>
              </a:rPr>
              <a:t>bağlantılarını</a:t>
            </a:r>
            <a:r>
              <a:rPr lang="en-US" sz="3000" dirty="0">
                <a:solidFill>
                  <a:srgbClr val="000000"/>
                </a:solidFill>
                <a:latin typeface="Arimo"/>
              </a:rPr>
              <a:t> </a:t>
            </a:r>
            <a:r>
              <a:rPr lang="en-US" sz="3000" dirty="0" err="1">
                <a:solidFill>
                  <a:srgbClr val="000000"/>
                </a:solidFill>
                <a:latin typeface="Arimo"/>
              </a:rPr>
              <a:t>geliştirmelerine</a:t>
            </a:r>
            <a:r>
              <a:rPr lang="en-US" sz="3000" dirty="0">
                <a:solidFill>
                  <a:srgbClr val="000000"/>
                </a:solidFill>
                <a:latin typeface="Arimo"/>
              </a:rPr>
              <a:t> </a:t>
            </a:r>
            <a:r>
              <a:rPr lang="en-US" sz="3000" dirty="0" err="1">
                <a:solidFill>
                  <a:srgbClr val="000000"/>
                </a:solidFill>
                <a:latin typeface="Arimo"/>
              </a:rPr>
              <a:t>yardımcı</a:t>
            </a:r>
            <a:r>
              <a:rPr lang="en-US" sz="3000" dirty="0">
                <a:solidFill>
                  <a:srgbClr val="000000"/>
                </a:solidFill>
                <a:latin typeface="Arimo"/>
              </a:rPr>
              <a:t> </a:t>
            </a:r>
            <a:r>
              <a:rPr lang="en-US" sz="3000" dirty="0" err="1">
                <a:solidFill>
                  <a:srgbClr val="000000"/>
                </a:solidFill>
                <a:latin typeface="Arimo"/>
              </a:rPr>
              <a:t>olun</a:t>
            </a:r>
            <a:r>
              <a:rPr lang="en-US" sz="3000" dirty="0">
                <a:solidFill>
                  <a:srgbClr val="000000"/>
                </a:solidFill>
                <a:latin typeface="Arimo"/>
              </a:rPr>
              <a:t>.</a:t>
            </a:r>
          </a:p>
        </p:txBody>
      </p:sp>
      <p:sp>
        <p:nvSpPr>
          <p:cNvPr id="23" name="TextBox 23"/>
          <p:cNvSpPr txBox="1"/>
          <p:nvPr/>
        </p:nvSpPr>
        <p:spPr>
          <a:xfrm>
            <a:off x="4918892" y="6582314"/>
            <a:ext cx="12340408" cy="2508250"/>
          </a:xfrm>
          <a:prstGeom prst="rect">
            <a:avLst/>
          </a:prstGeom>
        </p:spPr>
        <p:txBody>
          <a:bodyPr lIns="0" tIns="0" rIns="0" bIns="0" rtlCol="0" anchor="t">
            <a:spAutoFit/>
          </a:bodyPr>
          <a:lstStyle/>
          <a:p>
            <a:pPr algn="ctr">
              <a:lnSpc>
                <a:spcPts val="7000"/>
              </a:lnSpc>
              <a:spcBef>
                <a:spcPct val="0"/>
              </a:spcBef>
            </a:pPr>
            <a:r>
              <a:rPr lang="en-US" sz="5000" dirty="0" smtClean="0">
                <a:solidFill>
                  <a:srgbClr val="000000"/>
                </a:solidFill>
                <a:latin typeface="Arimo Bold"/>
              </a:rPr>
              <a:t>GÜVEND</a:t>
            </a:r>
            <a:r>
              <a:rPr lang="tr-TR" sz="5000" dirty="0" smtClean="0">
                <a:solidFill>
                  <a:srgbClr val="000000"/>
                </a:solidFill>
                <a:latin typeface="Arimo Bold"/>
              </a:rPr>
              <a:t>İ</a:t>
            </a:r>
            <a:r>
              <a:rPr lang="en-US" sz="5000" dirty="0" smtClean="0">
                <a:solidFill>
                  <a:srgbClr val="000000"/>
                </a:solidFill>
                <a:latin typeface="Arimo Bold"/>
              </a:rPr>
              <a:t>Ğ</a:t>
            </a:r>
            <a:r>
              <a:rPr lang="tr-TR" sz="5000" dirty="0" smtClean="0">
                <a:solidFill>
                  <a:srgbClr val="000000"/>
                </a:solidFill>
                <a:latin typeface="Arimo Bold"/>
              </a:rPr>
              <a:t>İ</a:t>
            </a:r>
            <a:r>
              <a:rPr lang="en-US" sz="5000" dirty="0" smtClean="0">
                <a:solidFill>
                  <a:srgbClr val="000000"/>
                </a:solidFill>
                <a:latin typeface="Arimo Bold"/>
              </a:rPr>
              <a:t>N</a:t>
            </a:r>
            <a:r>
              <a:rPr lang="tr-TR" sz="5000" dirty="0" smtClean="0">
                <a:solidFill>
                  <a:srgbClr val="000000"/>
                </a:solidFill>
                <a:latin typeface="Arimo Bold"/>
              </a:rPr>
              <a:t>İ</a:t>
            </a:r>
            <a:r>
              <a:rPr lang="en-US" sz="5000" dirty="0" smtClean="0">
                <a:solidFill>
                  <a:srgbClr val="000000"/>
                </a:solidFill>
                <a:latin typeface="Arimo Bold"/>
              </a:rPr>
              <a:t>Z</a:t>
            </a:r>
            <a:r>
              <a:rPr lang="tr-TR" sz="5000" dirty="0" smtClean="0">
                <a:solidFill>
                  <a:srgbClr val="000000"/>
                </a:solidFill>
                <a:latin typeface="Arimo Bold"/>
              </a:rPr>
              <a:t>İ</a:t>
            </a:r>
            <a:r>
              <a:rPr lang="en-US" sz="5000" dirty="0" smtClean="0">
                <a:solidFill>
                  <a:srgbClr val="000000"/>
                </a:solidFill>
                <a:latin typeface="Arimo Bold"/>
              </a:rPr>
              <a:t> GÖSTER</a:t>
            </a:r>
            <a:r>
              <a:rPr lang="tr-TR" sz="5000" dirty="0" smtClean="0">
                <a:solidFill>
                  <a:srgbClr val="000000"/>
                </a:solidFill>
                <a:latin typeface="Arimo Bold"/>
              </a:rPr>
              <a:t>İ</a:t>
            </a:r>
            <a:r>
              <a:rPr lang="en-US" sz="5000" dirty="0" smtClean="0">
                <a:solidFill>
                  <a:srgbClr val="000000"/>
                </a:solidFill>
                <a:latin typeface="Arimo Bold"/>
              </a:rPr>
              <a:t>N</a:t>
            </a:r>
            <a:r>
              <a:rPr lang="en-US" sz="5000" dirty="0">
                <a:solidFill>
                  <a:srgbClr val="000000"/>
                </a:solidFill>
                <a:latin typeface="Arimo Bold"/>
              </a:rPr>
              <a:t>.</a:t>
            </a:r>
          </a:p>
          <a:p>
            <a:pPr marL="647700" lvl="1" indent="-323850">
              <a:lnSpc>
                <a:spcPts val="4200"/>
              </a:lnSpc>
              <a:buFont typeface="Arial"/>
              <a:buChar char="•"/>
            </a:pPr>
            <a:r>
              <a:rPr lang="en-US" sz="3000" dirty="0" err="1">
                <a:solidFill>
                  <a:srgbClr val="000000"/>
                </a:solidFill>
                <a:latin typeface="Arimo"/>
              </a:rPr>
              <a:t>Olumlu</a:t>
            </a:r>
            <a:r>
              <a:rPr lang="en-US" sz="3000" dirty="0">
                <a:solidFill>
                  <a:srgbClr val="000000"/>
                </a:solidFill>
                <a:latin typeface="Arimo"/>
              </a:rPr>
              <a:t> her </a:t>
            </a:r>
            <a:r>
              <a:rPr lang="en-US" sz="3000" dirty="0" err="1">
                <a:solidFill>
                  <a:srgbClr val="000000"/>
                </a:solidFill>
                <a:latin typeface="Arimo"/>
              </a:rPr>
              <a:t>davranışı</a:t>
            </a:r>
            <a:r>
              <a:rPr lang="en-US" sz="3000" dirty="0">
                <a:solidFill>
                  <a:srgbClr val="000000"/>
                </a:solidFill>
                <a:latin typeface="Arimo"/>
              </a:rPr>
              <a:t> </a:t>
            </a:r>
            <a:r>
              <a:rPr lang="en-US" sz="3000" dirty="0" err="1">
                <a:solidFill>
                  <a:srgbClr val="000000"/>
                </a:solidFill>
                <a:latin typeface="Arimo"/>
              </a:rPr>
              <a:t>ödüllendirmeyin</a:t>
            </a:r>
            <a:r>
              <a:rPr lang="en-US" sz="3000" dirty="0">
                <a:solidFill>
                  <a:srgbClr val="000000"/>
                </a:solidFill>
                <a:latin typeface="Arimo"/>
              </a:rPr>
              <a:t>.</a:t>
            </a:r>
          </a:p>
          <a:p>
            <a:pPr marL="647700" lvl="1" indent="-323850">
              <a:lnSpc>
                <a:spcPts val="4200"/>
              </a:lnSpc>
              <a:buFont typeface="Arial"/>
              <a:buChar char="•"/>
            </a:pPr>
            <a:r>
              <a:rPr lang="en-US" sz="3000" dirty="0" err="1">
                <a:solidFill>
                  <a:srgbClr val="000000"/>
                </a:solidFill>
                <a:latin typeface="Arimo"/>
              </a:rPr>
              <a:t>İyilik</a:t>
            </a:r>
            <a:r>
              <a:rPr lang="en-US" sz="3000" dirty="0">
                <a:solidFill>
                  <a:srgbClr val="000000"/>
                </a:solidFill>
                <a:latin typeface="Arimo"/>
              </a:rPr>
              <a:t> ,</a:t>
            </a:r>
            <a:r>
              <a:rPr lang="en-US" sz="3000" dirty="0" err="1">
                <a:solidFill>
                  <a:srgbClr val="000000"/>
                </a:solidFill>
                <a:latin typeface="Arimo"/>
              </a:rPr>
              <a:t>adalet</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eşitlik</a:t>
            </a:r>
            <a:r>
              <a:rPr lang="en-US" sz="3000" dirty="0">
                <a:solidFill>
                  <a:srgbClr val="000000"/>
                </a:solidFill>
                <a:latin typeface="Arimo"/>
              </a:rPr>
              <a:t> </a:t>
            </a:r>
            <a:r>
              <a:rPr lang="en-US" sz="3000" dirty="0" err="1">
                <a:solidFill>
                  <a:srgbClr val="000000"/>
                </a:solidFill>
                <a:latin typeface="Arimo"/>
              </a:rPr>
              <a:t>gibi</a:t>
            </a:r>
            <a:r>
              <a:rPr lang="en-US" sz="3000" dirty="0">
                <a:solidFill>
                  <a:srgbClr val="000000"/>
                </a:solidFill>
                <a:latin typeface="Arimo"/>
              </a:rPr>
              <a:t> </a:t>
            </a:r>
            <a:r>
              <a:rPr lang="en-US" sz="3000" dirty="0" err="1">
                <a:solidFill>
                  <a:srgbClr val="000000"/>
                </a:solidFill>
                <a:latin typeface="Arimo"/>
              </a:rPr>
              <a:t>değerleri</a:t>
            </a:r>
            <a:r>
              <a:rPr lang="en-US" sz="3000" dirty="0">
                <a:solidFill>
                  <a:srgbClr val="000000"/>
                </a:solidFill>
                <a:latin typeface="Arimo"/>
              </a:rPr>
              <a:t> </a:t>
            </a:r>
            <a:r>
              <a:rPr lang="en-US" sz="3000" dirty="0" err="1">
                <a:solidFill>
                  <a:srgbClr val="000000"/>
                </a:solidFill>
                <a:latin typeface="Arimo"/>
              </a:rPr>
              <a:t>açıkça</a:t>
            </a:r>
            <a:r>
              <a:rPr lang="en-US" sz="3000" dirty="0">
                <a:solidFill>
                  <a:srgbClr val="000000"/>
                </a:solidFill>
                <a:latin typeface="Arimo"/>
              </a:rPr>
              <a:t> </a:t>
            </a:r>
            <a:r>
              <a:rPr lang="en-US" sz="3000" dirty="0" err="1">
                <a:solidFill>
                  <a:srgbClr val="000000"/>
                </a:solidFill>
                <a:latin typeface="Arimo"/>
              </a:rPr>
              <a:t>öğretin</a:t>
            </a:r>
            <a:r>
              <a:rPr lang="en-US" sz="3000" dirty="0">
                <a:solidFill>
                  <a:srgbClr val="000000"/>
                </a:solidFill>
                <a:latin typeface="Arimo"/>
              </a:rPr>
              <a:t>.</a:t>
            </a:r>
          </a:p>
          <a:p>
            <a:pPr marL="647700" lvl="1" indent="-323850">
              <a:lnSpc>
                <a:spcPts val="4200"/>
              </a:lnSpc>
              <a:buFont typeface="Arial"/>
              <a:buChar char="•"/>
            </a:pPr>
            <a:r>
              <a:rPr lang="en-US" sz="3000" dirty="0" err="1">
                <a:solidFill>
                  <a:srgbClr val="000000"/>
                </a:solidFill>
                <a:latin typeface="Arimo"/>
              </a:rPr>
              <a:t>Kendisindeki</a:t>
            </a:r>
            <a:r>
              <a:rPr lang="en-US" sz="3000" dirty="0">
                <a:solidFill>
                  <a:srgbClr val="000000"/>
                </a:solidFill>
                <a:latin typeface="Arimo"/>
              </a:rPr>
              <a:t> </a:t>
            </a:r>
            <a:r>
              <a:rPr lang="en-US" sz="3000" dirty="0" err="1">
                <a:solidFill>
                  <a:srgbClr val="000000"/>
                </a:solidFill>
                <a:latin typeface="Arimo"/>
              </a:rPr>
              <a:t>iyiyi</a:t>
            </a:r>
            <a:r>
              <a:rPr lang="en-US" sz="3000" dirty="0">
                <a:solidFill>
                  <a:srgbClr val="000000"/>
                </a:solidFill>
                <a:latin typeface="Arimo"/>
              </a:rPr>
              <a:t> </a:t>
            </a:r>
            <a:r>
              <a:rPr lang="en-US" sz="3000" dirty="0" err="1">
                <a:solidFill>
                  <a:srgbClr val="000000"/>
                </a:solidFill>
                <a:latin typeface="Arimo"/>
              </a:rPr>
              <a:t>görmesine</a:t>
            </a:r>
            <a:r>
              <a:rPr lang="en-US" sz="3000" dirty="0">
                <a:solidFill>
                  <a:srgbClr val="000000"/>
                </a:solidFill>
                <a:latin typeface="Arimo"/>
              </a:rPr>
              <a:t> </a:t>
            </a:r>
            <a:r>
              <a:rPr lang="en-US" sz="3000" dirty="0" err="1">
                <a:solidFill>
                  <a:srgbClr val="000000"/>
                </a:solidFill>
                <a:latin typeface="Arimo"/>
              </a:rPr>
              <a:t>yardım</a:t>
            </a:r>
            <a:r>
              <a:rPr lang="en-US" sz="3000" dirty="0">
                <a:solidFill>
                  <a:srgbClr val="000000"/>
                </a:solidFill>
                <a:latin typeface="Arimo"/>
              </a:rPr>
              <a:t> </a:t>
            </a:r>
            <a:r>
              <a:rPr lang="en-US" sz="3000" dirty="0" err="1">
                <a:solidFill>
                  <a:srgbClr val="000000"/>
                </a:solidFill>
                <a:latin typeface="Arimo"/>
              </a:rPr>
              <a:t>edin</a:t>
            </a:r>
            <a:r>
              <a:rPr lang="en-US" sz="3000" dirty="0">
                <a:solidFill>
                  <a:srgbClr val="000000"/>
                </a:solidFill>
                <a:latin typeface="Arimo"/>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rot="-8419140">
            <a:off x="16781988" y="-3913825"/>
            <a:ext cx="2842082" cy="7253346"/>
            <a:chOff x="0" y="0"/>
            <a:chExt cx="660400" cy="1685423"/>
          </a:xfrm>
        </p:grpSpPr>
        <p:sp>
          <p:nvSpPr>
            <p:cNvPr id="13" name="Freeform 13"/>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4" name="TextBox 14"/>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rot="-8422862">
            <a:off x="18303618" y="-391052"/>
            <a:ext cx="1338510" cy="5875601"/>
            <a:chOff x="0" y="0"/>
            <a:chExt cx="660400" cy="2898930"/>
          </a:xfrm>
        </p:grpSpPr>
        <p:sp>
          <p:nvSpPr>
            <p:cNvPr id="16" name="Freeform 16"/>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17" name="TextBox 17"/>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4997526" y="-558072"/>
            <a:ext cx="411277" cy="1644511"/>
            <a:chOff x="0" y="0"/>
            <a:chExt cx="660400" cy="2640639"/>
          </a:xfrm>
        </p:grpSpPr>
        <p:sp>
          <p:nvSpPr>
            <p:cNvPr id="19" name="Freeform 19"/>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1" name="AutoShape 21"/>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2" name="TextBox 22"/>
          <p:cNvSpPr txBox="1"/>
          <p:nvPr/>
        </p:nvSpPr>
        <p:spPr>
          <a:xfrm>
            <a:off x="870273" y="933450"/>
            <a:ext cx="14793704" cy="2914650"/>
          </a:xfrm>
          <a:prstGeom prst="rect">
            <a:avLst/>
          </a:prstGeom>
        </p:spPr>
        <p:txBody>
          <a:bodyPr lIns="0" tIns="0" rIns="0" bIns="0" rtlCol="0" anchor="t">
            <a:spAutoFit/>
          </a:bodyPr>
          <a:lstStyle/>
          <a:p>
            <a:pPr algn="ctr">
              <a:lnSpc>
                <a:spcPts val="5039"/>
              </a:lnSpc>
              <a:spcBef>
                <a:spcPct val="0"/>
              </a:spcBef>
            </a:pPr>
            <a:r>
              <a:rPr lang="en-US" sz="3599" dirty="0" smtClean="0">
                <a:solidFill>
                  <a:srgbClr val="000000"/>
                </a:solidFill>
                <a:latin typeface="Arimo Bold"/>
              </a:rPr>
              <a:t>HEDEFLER</a:t>
            </a:r>
            <a:r>
              <a:rPr lang="tr-TR" sz="3599" dirty="0" smtClean="0">
                <a:solidFill>
                  <a:srgbClr val="000000"/>
                </a:solidFill>
                <a:latin typeface="Arimo Bold"/>
              </a:rPr>
              <a:t>İ</a:t>
            </a:r>
            <a:r>
              <a:rPr lang="en-US" sz="3599" dirty="0" smtClean="0">
                <a:solidFill>
                  <a:srgbClr val="000000"/>
                </a:solidFill>
                <a:latin typeface="Arimo Bold"/>
              </a:rPr>
              <a:t>NE </a:t>
            </a:r>
            <a:r>
              <a:rPr lang="en-US" sz="3599" dirty="0">
                <a:solidFill>
                  <a:srgbClr val="000000"/>
                </a:solidFill>
                <a:latin typeface="Arimo Bold"/>
              </a:rPr>
              <a:t>DOĞRU </a:t>
            </a:r>
            <a:r>
              <a:rPr lang="tr-TR" sz="3599" dirty="0" smtClean="0">
                <a:solidFill>
                  <a:srgbClr val="000000"/>
                </a:solidFill>
                <a:latin typeface="Arimo Bold"/>
              </a:rPr>
              <a:t>İ</a:t>
            </a:r>
            <a:r>
              <a:rPr lang="en-US" sz="3599" dirty="0" smtClean="0">
                <a:solidFill>
                  <a:srgbClr val="000000"/>
                </a:solidFill>
                <a:latin typeface="Arimo Bold"/>
              </a:rPr>
              <a:t>LERLEMES</a:t>
            </a:r>
            <a:r>
              <a:rPr lang="tr-TR" sz="3599" dirty="0" smtClean="0">
                <a:solidFill>
                  <a:srgbClr val="000000"/>
                </a:solidFill>
                <a:latin typeface="Arimo Bold"/>
              </a:rPr>
              <a:t>İ</a:t>
            </a:r>
            <a:r>
              <a:rPr lang="en-US" sz="3599" dirty="0" smtClean="0">
                <a:solidFill>
                  <a:srgbClr val="000000"/>
                </a:solidFill>
                <a:latin typeface="Arimo Bold"/>
              </a:rPr>
              <a:t>NDE </a:t>
            </a:r>
            <a:r>
              <a:rPr lang="en-US" sz="3599" dirty="0">
                <a:solidFill>
                  <a:srgbClr val="000000"/>
                </a:solidFill>
                <a:latin typeface="Arimo Bold"/>
              </a:rPr>
              <a:t>DESTEK OLUN.</a:t>
            </a:r>
          </a:p>
          <a:p>
            <a:pPr marL="647700" lvl="1" indent="-323850">
              <a:lnSpc>
                <a:spcPts val="4530"/>
              </a:lnSpc>
              <a:buFont typeface="Arial"/>
              <a:buChar char="•"/>
            </a:pPr>
            <a:r>
              <a:rPr lang="en-US" sz="3000" dirty="0" err="1">
                <a:solidFill>
                  <a:srgbClr val="000000"/>
                </a:solidFill>
                <a:latin typeface="Arimo"/>
              </a:rPr>
              <a:t>Hedefler</a:t>
            </a:r>
            <a:r>
              <a:rPr lang="en-US" sz="3000" dirty="0">
                <a:solidFill>
                  <a:srgbClr val="000000"/>
                </a:solidFill>
                <a:latin typeface="Arimo"/>
              </a:rPr>
              <a:t> </a:t>
            </a:r>
            <a:r>
              <a:rPr lang="en-US" sz="3000" dirty="0" err="1">
                <a:solidFill>
                  <a:srgbClr val="000000"/>
                </a:solidFill>
                <a:latin typeface="Arimo"/>
              </a:rPr>
              <a:t>belirlemek</a:t>
            </a:r>
            <a:r>
              <a:rPr lang="en-US" sz="3000" dirty="0">
                <a:solidFill>
                  <a:srgbClr val="000000"/>
                </a:solidFill>
                <a:latin typeface="Arimo"/>
              </a:rPr>
              <a:t>, </a:t>
            </a:r>
            <a:r>
              <a:rPr lang="en-US" sz="3000" dirty="0" err="1">
                <a:solidFill>
                  <a:srgbClr val="000000"/>
                </a:solidFill>
                <a:latin typeface="Arimo"/>
              </a:rPr>
              <a:t>çocukların</a:t>
            </a:r>
            <a:r>
              <a:rPr lang="en-US" sz="3000" dirty="0">
                <a:solidFill>
                  <a:srgbClr val="000000"/>
                </a:solidFill>
                <a:latin typeface="Arimo"/>
              </a:rPr>
              <a:t> </a:t>
            </a:r>
            <a:r>
              <a:rPr lang="en-US" sz="3000" dirty="0" err="1">
                <a:solidFill>
                  <a:srgbClr val="000000"/>
                </a:solidFill>
                <a:latin typeface="Arimo"/>
              </a:rPr>
              <a:t>belirli</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göreve</a:t>
            </a:r>
            <a:r>
              <a:rPr lang="en-US" sz="3000" dirty="0">
                <a:solidFill>
                  <a:srgbClr val="000000"/>
                </a:solidFill>
                <a:latin typeface="Arimo"/>
              </a:rPr>
              <a:t> </a:t>
            </a:r>
            <a:r>
              <a:rPr lang="en-US" sz="3000" dirty="0" err="1">
                <a:solidFill>
                  <a:srgbClr val="000000"/>
                </a:solidFill>
                <a:latin typeface="Arimo"/>
              </a:rPr>
              <a:t>odaklanmalarına</a:t>
            </a:r>
            <a:r>
              <a:rPr lang="en-US" sz="3000" dirty="0">
                <a:solidFill>
                  <a:srgbClr val="000000"/>
                </a:solidFill>
                <a:latin typeface="Arimo"/>
              </a:rPr>
              <a:t> </a:t>
            </a:r>
            <a:r>
              <a:rPr lang="en-US" sz="3000" dirty="0" err="1">
                <a:solidFill>
                  <a:srgbClr val="000000"/>
                </a:solidFill>
                <a:latin typeface="Arimo"/>
              </a:rPr>
              <a:t>yardımcı</a:t>
            </a:r>
            <a:r>
              <a:rPr lang="en-US" sz="3000" dirty="0">
                <a:solidFill>
                  <a:srgbClr val="000000"/>
                </a:solidFill>
                <a:latin typeface="Arimo"/>
              </a:rPr>
              <a:t> </a:t>
            </a:r>
            <a:r>
              <a:rPr lang="en-US" sz="3000" dirty="0" err="1">
                <a:solidFill>
                  <a:srgbClr val="000000"/>
                </a:solidFill>
                <a:latin typeface="Arimo"/>
              </a:rPr>
              <a:t>olur</a:t>
            </a:r>
            <a:r>
              <a:rPr lang="en-US" sz="3000" dirty="0">
                <a:solidFill>
                  <a:srgbClr val="000000"/>
                </a:solidFill>
                <a:latin typeface="Arimo"/>
              </a:rPr>
              <a:t>.</a:t>
            </a:r>
          </a:p>
          <a:p>
            <a:pPr marL="647700" lvl="1" indent="-323850">
              <a:lnSpc>
                <a:spcPts val="4530"/>
              </a:lnSpc>
              <a:buFont typeface="Arial"/>
              <a:buChar char="•"/>
            </a:pPr>
            <a:r>
              <a:rPr lang="en-US" sz="3000" dirty="0" err="1">
                <a:solidFill>
                  <a:srgbClr val="000000"/>
                </a:solidFill>
                <a:latin typeface="Arimo"/>
              </a:rPr>
              <a:t>Çocuğunuza</a:t>
            </a:r>
            <a:r>
              <a:rPr lang="en-US" sz="3000" dirty="0">
                <a:solidFill>
                  <a:srgbClr val="000000"/>
                </a:solidFill>
                <a:latin typeface="Arimo"/>
              </a:rPr>
              <a:t> </a:t>
            </a:r>
            <a:r>
              <a:rPr lang="en-US" sz="3000" dirty="0" err="1">
                <a:solidFill>
                  <a:srgbClr val="000000"/>
                </a:solidFill>
                <a:latin typeface="Arimo"/>
              </a:rPr>
              <a:t>makul</a:t>
            </a:r>
            <a:r>
              <a:rPr lang="en-US" sz="3000" dirty="0">
                <a:solidFill>
                  <a:srgbClr val="000000"/>
                </a:solidFill>
                <a:latin typeface="Arimo"/>
              </a:rPr>
              <a:t> </a:t>
            </a:r>
            <a:r>
              <a:rPr lang="en-US" sz="3000" dirty="0" err="1">
                <a:solidFill>
                  <a:srgbClr val="000000"/>
                </a:solidFill>
                <a:latin typeface="Arimo"/>
              </a:rPr>
              <a:t>hedefler</a:t>
            </a:r>
            <a:r>
              <a:rPr lang="en-US" sz="3000" dirty="0">
                <a:solidFill>
                  <a:srgbClr val="000000"/>
                </a:solidFill>
                <a:latin typeface="Arimo"/>
              </a:rPr>
              <a:t> </a:t>
            </a:r>
            <a:r>
              <a:rPr lang="en-US" sz="3000" dirty="0" err="1">
                <a:solidFill>
                  <a:srgbClr val="000000"/>
                </a:solidFill>
                <a:latin typeface="Arimo"/>
              </a:rPr>
              <a:t>koymasını</a:t>
            </a:r>
            <a:r>
              <a:rPr lang="en-US" sz="3000" dirty="0">
                <a:solidFill>
                  <a:srgbClr val="000000"/>
                </a:solidFill>
                <a:latin typeface="Arimo"/>
              </a:rPr>
              <a:t> </a:t>
            </a:r>
            <a:r>
              <a:rPr lang="en-US" sz="3000" dirty="0" err="1">
                <a:solidFill>
                  <a:srgbClr val="000000"/>
                </a:solidFill>
                <a:latin typeface="Arimo"/>
              </a:rPr>
              <a:t>öğretin</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her </a:t>
            </a:r>
            <a:r>
              <a:rPr lang="en-US" sz="3000" dirty="0" err="1">
                <a:solidFill>
                  <a:srgbClr val="000000"/>
                </a:solidFill>
                <a:latin typeface="Arimo"/>
              </a:rPr>
              <a:t>seferinde</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adım</a:t>
            </a:r>
            <a:r>
              <a:rPr lang="en-US" sz="3000" dirty="0">
                <a:solidFill>
                  <a:srgbClr val="000000"/>
                </a:solidFill>
                <a:latin typeface="Arimo"/>
              </a:rPr>
              <a:t> </a:t>
            </a:r>
            <a:r>
              <a:rPr lang="en-US" sz="3000" dirty="0" err="1">
                <a:solidFill>
                  <a:srgbClr val="000000"/>
                </a:solidFill>
                <a:latin typeface="Arimo"/>
              </a:rPr>
              <a:t>ilerlemesine</a:t>
            </a:r>
            <a:r>
              <a:rPr lang="en-US" sz="3000" dirty="0">
                <a:solidFill>
                  <a:srgbClr val="000000"/>
                </a:solidFill>
                <a:latin typeface="Arimo"/>
              </a:rPr>
              <a:t> </a:t>
            </a:r>
            <a:r>
              <a:rPr lang="en-US" sz="3000" dirty="0" err="1">
                <a:solidFill>
                  <a:srgbClr val="000000"/>
                </a:solidFill>
                <a:latin typeface="Arimo"/>
              </a:rPr>
              <a:t>yardımcı</a:t>
            </a:r>
            <a:r>
              <a:rPr lang="en-US" sz="3000" dirty="0">
                <a:solidFill>
                  <a:srgbClr val="000000"/>
                </a:solidFill>
                <a:latin typeface="Arimo"/>
              </a:rPr>
              <a:t> </a:t>
            </a:r>
            <a:r>
              <a:rPr lang="en-US" sz="3000" dirty="0" err="1">
                <a:solidFill>
                  <a:srgbClr val="000000"/>
                </a:solidFill>
                <a:latin typeface="Arimo"/>
              </a:rPr>
              <a:t>olun</a:t>
            </a:r>
            <a:r>
              <a:rPr lang="en-US" sz="3000" dirty="0">
                <a:solidFill>
                  <a:srgbClr val="000000"/>
                </a:solidFill>
                <a:latin typeface="Arimo"/>
              </a:rPr>
              <a:t>.</a:t>
            </a:r>
          </a:p>
          <a:p>
            <a:pPr marL="647700" lvl="1" indent="-323850">
              <a:lnSpc>
                <a:spcPts val="4530"/>
              </a:lnSpc>
              <a:buFont typeface="Arial"/>
              <a:buChar char="•"/>
            </a:pPr>
            <a:r>
              <a:rPr lang="en-US" sz="3000" dirty="0" err="1">
                <a:solidFill>
                  <a:srgbClr val="000000"/>
                </a:solidFill>
                <a:latin typeface="Arimo"/>
              </a:rPr>
              <a:t>Korumaya</a:t>
            </a:r>
            <a:r>
              <a:rPr lang="en-US" sz="3000" dirty="0">
                <a:solidFill>
                  <a:srgbClr val="000000"/>
                </a:solidFill>
                <a:latin typeface="Arimo"/>
              </a:rPr>
              <a:t> </a:t>
            </a:r>
            <a:r>
              <a:rPr lang="en-US" sz="3000" dirty="0" err="1">
                <a:solidFill>
                  <a:srgbClr val="000000"/>
                </a:solidFill>
                <a:latin typeface="Arimo"/>
              </a:rPr>
              <a:t>çalışırken</a:t>
            </a:r>
            <a:r>
              <a:rPr lang="en-US" sz="3000" dirty="0">
                <a:solidFill>
                  <a:srgbClr val="000000"/>
                </a:solidFill>
                <a:latin typeface="Arimo"/>
              </a:rPr>
              <a:t> </a:t>
            </a:r>
            <a:r>
              <a:rPr lang="en-US" sz="3000" dirty="0" err="1">
                <a:solidFill>
                  <a:srgbClr val="000000"/>
                </a:solidFill>
                <a:latin typeface="Arimo"/>
              </a:rPr>
              <a:t>yapabileceklerine</a:t>
            </a:r>
            <a:r>
              <a:rPr lang="en-US" sz="3000" dirty="0">
                <a:solidFill>
                  <a:srgbClr val="000000"/>
                </a:solidFill>
                <a:latin typeface="Arimo"/>
              </a:rPr>
              <a:t> </a:t>
            </a:r>
            <a:r>
              <a:rPr lang="en-US" sz="3000" dirty="0" err="1">
                <a:solidFill>
                  <a:srgbClr val="000000"/>
                </a:solidFill>
                <a:latin typeface="Arimo"/>
              </a:rPr>
              <a:t>dair</a:t>
            </a:r>
            <a:r>
              <a:rPr lang="en-US" sz="3000" dirty="0">
                <a:solidFill>
                  <a:srgbClr val="000000"/>
                </a:solidFill>
                <a:latin typeface="Arimo"/>
              </a:rPr>
              <a:t> </a:t>
            </a:r>
            <a:r>
              <a:rPr lang="en-US" sz="3000" dirty="0" err="1">
                <a:solidFill>
                  <a:srgbClr val="000000"/>
                </a:solidFill>
                <a:latin typeface="Arimo"/>
              </a:rPr>
              <a:t>inançlarını</a:t>
            </a:r>
            <a:r>
              <a:rPr lang="en-US" sz="3000" dirty="0">
                <a:solidFill>
                  <a:srgbClr val="000000"/>
                </a:solidFill>
                <a:latin typeface="Arimo"/>
              </a:rPr>
              <a:t> </a:t>
            </a:r>
            <a:r>
              <a:rPr lang="en-US" sz="3000" dirty="0" err="1">
                <a:solidFill>
                  <a:srgbClr val="000000"/>
                </a:solidFill>
                <a:latin typeface="Arimo"/>
              </a:rPr>
              <a:t>zedelemekten</a:t>
            </a:r>
            <a:r>
              <a:rPr lang="en-US" sz="3000" dirty="0">
                <a:solidFill>
                  <a:srgbClr val="000000"/>
                </a:solidFill>
                <a:latin typeface="Arimo"/>
              </a:rPr>
              <a:t> </a:t>
            </a:r>
            <a:r>
              <a:rPr lang="en-US" sz="3000" dirty="0" err="1">
                <a:solidFill>
                  <a:srgbClr val="000000"/>
                </a:solidFill>
                <a:latin typeface="Arimo"/>
              </a:rPr>
              <a:t>kaçının</a:t>
            </a:r>
            <a:r>
              <a:rPr lang="en-US" sz="3000" dirty="0">
                <a:solidFill>
                  <a:srgbClr val="000000"/>
                </a:solidFill>
                <a:latin typeface="Arimo"/>
              </a:rPr>
              <a:t>.</a:t>
            </a:r>
          </a:p>
        </p:txBody>
      </p:sp>
      <p:sp>
        <p:nvSpPr>
          <p:cNvPr id="23" name="TextBox 23"/>
          <p:cNvSpPr txBox="1"/>
          <p:nvPr/>
        </p:nvSpPr>
        <p:spPr>
          <a:xfrm>
            <a:off x="1268118" y="5718175"/>
            <a:ext cx="17295403" cy="3540125"/>
          </a:xfrm>
          <a:prstGeom prst="rect">
            <a:avLst/>
          </a:prstGeom>
        </p:spPr>
        <p:txBody>
          <a:bodyPr lIns="0" tIns="0" rIns="0" bIns="0" rtlCol="0" anchor="t">
            <a:spAutoFit/>
          </a:bodyPr>
          <a:lstStyle/>
          <a:p>
            <a:pPr algn="ctr">
              <a:lnSpc>
                <a:spcPts val="5599"/>
              </a:lnSpc>
              <a:spcBef>
                <a:spcPct val="0"/>
              </a:spcBef>
            </a:pPr>
            <a:r>
              <a:rPr lang="en-US" sz="3999" dirty="0">
                <a:solidFill>
                  <a:srgbClr val="000000"/>
                </a:solidFill>
                <a:latin typeface="Arimo Bold"/>
              </a:rPr>
              <a:t>OLUMLU HAYAT GÖRÜŞÜ </a:t>
            </a:r>
            <a:r>
              <a:rPr lang="en-US" sz="3999" dirty="0" smtClean="0">
                <a:solidFill>
                  <a:srgbClr val="000000"/>
                </a:solidFill>
                <a:latin typeface="Arimo Bold"/>
              </a:rPr>
              <a:t>GEL</a:t>
            </a:r>
            <a:r>
              <a:rPr lang="tr-TR" sz="3999" dirty="0" smtClean="0">
                <a:solidFill>
                  <a:srgbClr val="000000"/>
                </a:solidFill>
                <a:latin typeface="Arimo Bold"/>
              </a:rPr>
              <a:t>İ</a:t>
            </a:r>
            <a:r>
              <a:rPr lang="en-US" sz="3999" dirty="0" smtClean="0">
                <a:solidFill>
                  <a:srgbClr val="000000"/>
                </a:solidFill>
                <a:latin typeface="Arimo Bold"/>
              </a:rPr>
              <a:t>ŞT</a:t>
            </a:r>
            <a:r>
              <a:rPr lang="tr-TR" sz="3999" dirty="0" smtClean="0">
                <a:solidFill>
                  <a:srgbClr val="000000"/>
                </a:solidFill>
                <a:latin typeface="Arimo Bold"/>
              </a:rPr>
              <a:t>İ</a:t>
            </a:r>
            <a:r>
              <a:rPr lang="en-US" sz="3999" dirty="0" smtClean="0">
                <a:solidFill>
                  <a:srgbClr val="000000"/>
                </a:solidFill>
                <a:latin typeface="Arimo Bold"/>
              </a:rPr>
              <a:t>RMES</a:t>
            </a:r>
            <a:r>
              <a:rPr lang="tr-TR" sz="3999" dirty="0" smtClean="0">
                <a:solidFill>
                  <a:srgbClr val="000000"/>
                </a:solidFill>
                <a:latin typeface="Arimo Bold"/>
              </a:rPr>
              <a:t>İ</a:t>
            </a:r>
            <a:r>
              <a:rPr lang="en-US" sz="3999" dirty="0" smtClean="0">
                <a:solidFill>
                  <a:srgbClr val="000000"/>
                </a:solidFill>
                <a:latin typeface="Arimo Bold"/>
              </a:rPr>
              <a:t>NE </a:t>
            </a:r>
            <a:r>
              <a:rPr lang="en-US" sz="3999" dirty="0">
                <a:solidFill>
                  <a:srgbClr val="000000"/>
                </a:solidFill>
                <a:latin typeface="Arimo Bold"/>
              </a:rPr>
              <a:t>DESTEK OLUN.</a:t>
            </a:r>
          </a:p>
          <a:p>
            <a:pPr marL="647700" lvl="1" indent="-323850">
              <a:lnSpc>
                <a:spcPts val="4500"/>
              </a:lnSpc>
              <a:buFont typeface="Arial"/>
              <a:buChar char="•"/>
            </a:pPr>
            <a:r>
              <a:rPr lang="en-US" sz="3000" dirty="0" err="1">
                <a:solidFill>
                  <a:srgbClr val="000000"/>
                </a:solidFill>
                <a:latin typeface="Arimo"/>
              </a:rPr>
              <a:t>Çocuğunuzun</a:t>
            </a:r>
            <a:r>
              <a:rPr lang="en-US" sz="3000" dirty="0">
                <a:solidFill>
                  <a:srgbClr val="000000"/>
                </a:solidFill>
                <a:latin typeface="Arimo"/>
              </a:rPr>
              <a:t> </a:t>
            </a:r>
            <a:r>
              <a:rPr lang="en-US" sz="3000" dirty="0" err="1">
                <a:solidFill>
                  <a:srgbClr val="000000"/>
                </a:solidFill>
                <a:latin typeface="Arimo"/>
              </a:rPr>
              <a:t>geçmişte</a:t>
            </a:r>
            <a:r>
              <a:rPr lang="en-US" sz="3000" dirty="0">
                <a:solidFill>
                  <a:srgbClr val="000000"/>
                </a:solidFill>
                <a:latin typeface="Arimo"/>
              </a:rPr>
              <a:t> </a:t>
            </a:r>
            <a:r>
              <a:rPr lang="en-US" sz="3000" dirty="0" err="1">
                <a:solidFill>
                  <a:srgbClr val="000000"/>
                </a:solidFill>
                <a:latin typeface="Arimo"/>
              </a:rPr>
              <a:t>başarılı</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şekilde</a:t>
            </a:r>
            <a:r>
              <a:rPr lang="en-US" sz="3000" dirty="0">
                <a:solidFill>
                  <a:srgbClr val="000000"/>
                </a:solidFill>
                <a:latin typeface="Arimo"/>
              </a:rPr>
              <a:t> </a:t>
            </a:r>
            <a:r>
              <a:rPr lang="en-US" sz="3000" dirty="0" err="1">
                <a:solidFill>
                  <a:srgbClr val="000000"/>
                </a:solidFill>
                <a:latin typeface="Arimo"/>
              </a:rPr>
              <a:t>başa</a:t>
            </a:r>
            <a:r>
              <a:rPr lang="en-US" sz="3000" dirty="0">
                <a:solidFill>
                  <a:srgbClr val="000000"/>
                </a:solidFill>
                <a:latin typeface="Arimo"/>
              </a:rPr>
              <a:t> </a:t>
            </a:r>
            <a:r>
              <a:rPr lang="en-US" sz="3000" dirty="0" err="1">
                <a:solidFill>
                  <a:srgbClr val="000000"/>
                </a:solidFill>
                <a:latin typeface="Arimo"/>
              </a:rPr>
              <a:t>çıktığı</a:t>
            </a:r>
            <a:r>
              <a:rPr lang="en-US" sz="3000" dirty="0">
                <a:solidFill>
                  <a:srgbClr val="000000"/>
                </a:solidFill>
                <a:latin typeface="Arimo"/>
              </a:rPr>
              <a:t> </a:t>
            </a:r>
            <a:r>
              <a:rPr lang="en-US" sz="3000" dirty="0" err="1">
                <a:solidFill>
                  <a:srgbClr val="000000"/>
                </a:solidFill>
                <a:latin typeface="Arimo"/>
              </a:rPr>
              <a:t>zorlukları</a:t>
            </a:r>
            <a:r>
              <a:rPr lang="en-US" sz="3000" dirty="0">
                <a:solidFill>
                  <a:srgbClr val="000000"/>
                </a:solidFill>
                <a:latin typeface="Arimo"/>
              </a:rPr>
              <a:t> </a:t>
            </a:r>
            <a:r>
              <a:rPr lang="en-US" sz="3000" dirty="0" err="1">
                <a:solidFill>
                  <a:srgbClr val="000000"/>
                </a:solidFill>
                <a:latin typeface="Arimo"/>
              </a:rPr>
              <a:t>hatırlamasına</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kullandığı</a:t>
            </a:r>
            <a:r>
              <a:rPr lang="en-US" sz="3000" dirty="0">
                <a:solidFill>
                  <a:srgbClr val="000000"/>
                </a:solidFill>
                <a:latin typeface="Arimo"/>
              </a:rPr>
              <a:t> </a:t>
            </a:r>
            <a:r>
              <a:rPr lang="en-US" sz="3000" dirty="0" err="1">
                <a:solidFill>
                  <a:srgbClr val="000000"/>
                </a:solidFill>
                <a:latin typeface="Arimo"/>
              </a:rPr>
              <a:t>yolların</a:t>
            </a:r>
            <a:r>
              <a:rPr lang="en-US" sz="3000" dirty="0">
                <a:solidFill>
                  <a:srgbClr val="000000"/>
                </a:solidFill>
                <a:latin typeface="Arimo"/>
              </a:rPr>
              <a:t> </a:t>
            </a:r>
            <a:r>
              <a:rPr lang="en-US" sz="3000" dirty="0" err="1">
                <a:solidFill>
                  <a:srgbClr val="000000"/>
                </a:solidFill>
                <a:latin typeface="Arimo"/>
              </a:rPr>
              <a:t>gelecekte</a:t>
            </a:r>
            <a:r>
              <a:rPr lang="en-US" sz="3000" dirty="0">
                <a:solidFill>
                  <a:srgbClr val="000000"/>
                </a:solidFill>
                <a:latin typeface="Arimo"/>
              </a:rPr>
              <a:t> de </a:t>
            </a:r>
            <a:r>
              <a:rPr lang="en-US" sz="3000" dirty="0" err="1">
                <a:solidFill>
                  <a:srgbClr val="000000"/>
                </a:solidFill>
                <a:latin typeface="Arimo"/>
              </a:rPr>
              <a:t>işine</a:t>
            </a:r>
            <a:r>
              <a:rPr lang="en-US" sz="3000" dirty="0">
                <a:solidFill>
                  <a:srgbClr val="000000"/>
                </a:solidFill>
                <a:latin typeface="Arimo"/>
              </a:rPr>
              <a:t> </a:t>
            </a:r>
            <a:r>
              <a:rPr lang="en-US" sz="3000" dirty="0" err="1">
                <a:solidFill>
                  <a:srgbClr val="000000"/>
                </a:solidFill>
                <a:latin typeface="Arimo"/>
              </a:rPr>
              <a:t>yarayacağını</a:t>
            </a:r>
            <a:r>
              <a:rPr lang="en-US" sz="3000" dirty="0">
                <a:solidFill>
                  <a:srgbClr val="000000"/>
                </a:solidFill>
                <a:latin typeface="Arimo"/>
              </a:rPr>
              <a:t> </a:t>
            </a:r>
            <a:r>
              <a:rPr lang="en-US" sz="3000" dirty="0" err="1">
                <a:solidFill>
                  <a:srgbClr val="000000"/>
                </a:solidFill>
                <a:latin typeface="Arimo"/>
              </a:rPr>
              <a:t>anlamasına</a:t>
            </a:r>
            <a:r>
              <a:rPr lang="en-US" sz="3000" dirty="0">
                <a:solidFill>
                  <a:srgbClr val="000000"/>
                </a:solidFill>
                <a:latin typeface="Arimo"/>
              </a:rPr>
              <a:t> </a:t>
            </a:r>
            <a:r>
              <a:rPr lang="en-US" sz="3000" dirty="0" err="1">
                <a:solidFill>
                  <a:srgbClr val="000000"/>
                </a:solidFill>
                <a:latin typeface="Arimo"/>
              </a:rPr>
              <a:t>yardımcı</a:t>
            </a:r>
            <a:r>
              <a:rPr lang="en-US" sz="3000" dirty="0">
                <a:solidFill>
                  <a:srgbClr val="000000"/>
                </a:solidFill>
                <a:latin typeface="Arimo"/>
              </a:rPr>
              <a:t> </a:t>
            </a:r>
            <a:r>
              <a:rPr lang="en-US" sz="3000" dirty="0" err="1">
                <a:solidFill>
                  <a:srgbClr val="000000"/>
                </a:solidFill>
                <a:latin typeface="Arimo"/>
              </a:rPr>
              <a:t>olun</a:t>
            </a:r>
            <a:r>
              <a:rPr lang="en-US" sz="3000" dirty="0">
                <a:solidFill>
                  <a:srgbClr val="000000"/>
                </a:solidFill>
                <a:latin typeface="Arimo"/>
              </a:rPr>
              <a:t>.</a:t>
            </a:r>
          </a:p>
          <a:p>
            <a:pPr marL="647700" lvl="1" indent="-323850">
              <a:lnSpc>
                <a:spcPts val="4500"/>
              </a:lnSpc>
              <a:buFont typeface="Arial"/>
              <a:buChar char="•"/>
            </a:pPr>
            <a:r>
              <a:rPr lang="en-US" sz="3000" dirty="0" err="1">
                <a:solidFill>
                  <a:srgbClr val="000000"/>
                </a:solidFill>
                <a:latin typeface="Arimo"/>
              </a:rPr>
              <a:t>Çocuğunuzun</a:t>
            </a:r>
            <a:r>
              <a:rPr lang="en-US" sz="3000" dirty="0">
                <a:solidFill>
                  <a:srgbClr val="000000"/>
                </a:solidFill>
                <a:latin typeface="Arimo"/>
              </a:rPr>
              <a:t> </a:t>
            </a:r>
            <a:r>
              <a:rPr lang="en-US" sz="3000" dirty="0" err="1">
                <a:solidFill>
                  <a:srgbClr val="000000"/>
                </a:solidFill>
                <a:latin typeface="Arimo"/>
              </a:rPr>
              <a:t>sorunları</a:t>
            </a:r>
            <a:r>
              <a:rPr lang="en-US" sz="3000" dirty="0">
                <a:solidFill>
                  <a:srgbClr val="000000"/>
                </a:solidFill>
                <a:latin typeface="Arimo"/>
              </a:rPr>
              <a:t> </a:t>
            </a:r>
            <a:r>
              <a:rPr lang="en-US" sz="3000" dirty="0" err="1">
                <a:solidFill>
                  <a:srgbClr val="000000"/>
                </a:solidFill>
                <a:latin typeface="Arimo"/>
              </a:rPr>
              <a:t>çözmesi</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uygun</a:t>
            </a:r>
            <a:r>
              <a:rPr lang="en-US" sz="3000" dirty="0">
                <a:solidFill>
                  <a:srgbClr val="000000"/>
                </a:solidFill>
                <a:latin typeface="Arimo"/>
              </a:rPr>
              <a:t> </a:t>
            </a:r>
            <a:r>
              <a:rPr lang="en-US" sz="3000" dirty="0" err="1">
                <a:solidFill>
                  <a:srgbClr val="000000"/>
                </a:solidFill>
                <a:latin typeface="Arimo"/>
              </a:rPr>
              <a:t>kararlar</a:t>
            </a:r>
            <a:r>
              <a:rPr lang="en-US" sz="3000" dirty="0">
                <a:solidFill>
                  <a:srgbClr val="000000"/>
                </a:solidFill>
                <a:latin typeface="Arimo"/>
              </a:rPr>
              <a:t> </a:t>
            </a:r>
            <a:r>
              <a:rPr lang="en-US" sz="3000" dirty="0" err="1">
                <a:solidFill>
                  <a:srgbClr val="000000"/>
                </a:solidFill>
                <a:latin typeface="Arimo"/>
              </a:rPr>
              <a:t>alması</a:t>
            </a:r>
            <a:r>
              <a:rPr lang="en-US" sz="3000" dirty="0">
                <a:solidFill>
                  <a:srgbClr val="000000"/>
                </a:solidFill>
                <a:latin typeface="Arimo"/>
              </a:rPr>
              <a:t> </a:t>
            </a:r>
            <a:r>
              <a:rPr lang="en-US" sz="3000" dirty="0" err="1">
                <a:solidFill>
                  <a:srgbClr val="000000"/>
                </a:solidFill>
                <a:latin typeface="Arimo"/>
              </a:rPr>
              <a:t>için</a:t>
            </a:r>
            <a:r>
              <a:rPr lang="en-US" sz="3000" dirty="0">
                <a:solidFill>
                  <a:srgbClr val="000000"/>
                </a:solidFill>
                <a:latin typeface="Arimo"/>
              </a:rPr>
              <a:t> </a:t>
            </a:r>
            <a:r>
              <a:rPr lang="en-US" sz="3000" dirty="0" err="1">
                <a:solidFill>
                  <a:srgbClr val="000000"/>
                </a:solidFill>
                <a:latin typeface="Arimo"/>
              </a:rPr>
              <a:t>kendine</a:t>
            </a:r>
            <a:r>
              <a:rPr lang="en-US" sz="3000" dirty="0">
                <a:solidFill>
                  <a:srgbClr val="000000"/>
                </a:solidFill>
                <a:latin typeface="Arimo"/>
              </a:rPr>
              <a:t> </a:t>
            </a:r>
            <a:r>
              <a:rPr lang="en-US" sz="3000" dirty="0" err="1">
                <a:solidFill>
                  <a:srgbClr val="000000"/>
                </a:solidFill>
                <a:latin typeface="Arimo"/>
              </a:rPr>
              <a:t>güvenmeyi</a:t>
            </a:r>
            <a:r>
              <a:rPr lang="en-US" sz="3000" dirty="0">
                <a:solidFill>
                  <a:srgbClr val="000000"/>
                </a:solidFill>
                <a:latin typeface="Arimo"/>
              </a:rPr>
              <a:t> </a:t>
            </a:r>
            <a:r>
              <a:rPr lang="en-US" sz="3000" dirty="0" err="1">
                <a:solidFill>
                  <a:srgbClr val="000000"/>
                </a:solidFill>
                <a:latin typeface="Arimo"/>
              </a:rPr>
              <a:t>öğrenmesine</a:t>
            </a:r>
            <a:r>
              <a:rPr lang="en-US" sz="3000" dirty="0">
                <a:solidFill>
                  <a:srgbClr val="000000"/>
                </a:solidFill>
                <a:latin typeface="Arimo"/>
              </a:rPr>
              <a:t> </a:t>
            </a:r>
            <a:r>
              <a:rPr lang="en-US" sz="3000" dirty="0" err="1">
                <a:solidFill>
                  <a:srgbClr val="000000"/>
                </a:solidFill>
                <a:latin typeface="Arimo"/>
              </a:rPr>
              <a:t>yardımcı</a:t>
            </a:r>
            <a:r>
              <a:rPr lang="en-US" sz="3000" dirty="0">
                <a:solidFill>
                  <a:srgbClr val="000000"/>
                </a:solidFill>
                <a:latin typeface="Arimo"/>
              </a:rPr>
              <a:t> </a:t>
            </a:r>
            <a:r>
              <a:rPr lang="en-US" sz="3000" dirty="0" err="1">
                <a:solidFill>
                  <a:srgbClr val="000000"/>
                </a:solidFill>
                <a:latin typeface="Arimo"/>
              </a:rPr>
              <a:t>olun</a:t>
            </a:r>
            <a:r>
              <a:rPr lang="en-US" sz="3000" dirty="0">
                <a:solidFill>
                  <a:srgbClr val="000000"/>
                </a:solidFill>
                <a:latin typeface="Arimo"/>
              </a:rPr>
              <a:t>.</a:t>
            </a:r>
          </a:p>
          <a:p>
            <a:pPr marL="647700" lvl="1" indent="-323850">
              <a:lnSpc>
                <a:spcPts val="4500"/>
              </a:lnSpc>
              <a:buFont typeface="Arial"/>
              <a:buChar char="•"/>
            </a:pPr>
            <a:r>
              <a:rPr lang="en-US" sz="3000" dirty="0" err="1">
                <a:solidFill>
                  <a:srgbClr val="000000"/>
                </a:solidFill>
                <a:latin typeface="Arimo"/>
              </a:rPr>
              <a:t>Güçlü</a:t>
            </a:r>
            <a:r>
              <a:rPr lang="en-US" sz="3000" dirty="0">
                <a:solidFill>
                  <a:srgbClr val="000000"/>
                </a:solidFill>
                <a:latin typeface="Arimo"/>
              </a:rPr>
              <a:t> </a:t>
            </a:r>
            <a:r>
              <a:rPr lang="en-US" sz="3000" dirty="0" err="1">
                <a:solidFill>
                  <a:srgbClr val="000000"/>
                </a:solidFill>
                <a:latin typeface="Arimo"/>
              </a:rPr>
              <a:t>yanlarını</a:t>
            </a:r>
            <a:r>
              <a:rPr lang="en-US" sz="3000" dirty="0">
                <a:solidFill>
                  <a:srgbClr val="000000"/>
                </a:solidFill>
                <a:latin typeface="Arimo"/>
              </a:rPr>
              <a:t> </a:t>
            </a:r>
            <a:r>
              <a:rPr lang="en-US" sz="3000" dirty="0" err="1">
                <a:solidFill>
                  <a:srgbClr val="000000"/>
                </a:solidFill>
                <a:latin typeface="Arimo"/>
              </a:rPr>
              <a:t>keşfetmesine</a:t>
            </a:r>
            <a:r>
              <a:rPr lang="en-US" sz="3000" dirty="0">
                <a:solidFill>
                  <a:srgbClr val="000000"/>
                </a:solidFill>
                <a:latin typeface="Arimo"/>
              </a:rPr>
              <a:t> </a:t>
            </a:r>
            <a:r>
              <a:rPr lang="en-US" sz="3000" dirty="0" err="1">
                <a:solidFill>
                  <a:srgbClr val="000000"/>
                </a:solidFill>
                <a:latin typeface="Arimo"/>
              </a:rPr>
              <a:t>yardım</a:t>
            </a:r>
            <a:r>
              <a:rPr lang="en-US" sz="3000" dirty="0">
                <a:solidFill>
                  <a:srgbClr val="000000"/>
                </a:solidFill>
                <a:latin typeface="Arimo"/>
              </a:rPr>
              <a:t> </a:t>
            </a:r>
            <a:r>
              <a:rPr lang="en-US" sz="3000" dirty="0" err="1">
                <a:solidFill>
                  <a:srgbClr val="000000"/>
                </a:solidFill>
                <a:latin typeface="Arimo"/>
              </a:rPr>
              <a:t>edin</a:t>
            </a:r>
            <a:r>
              <a:rPr lang="en-US" sz="3000" dirty="0">
                <a:solidFill>
                  <a:srgbClr val="000000"/>
                </a:solidFill>
                <a:latin typeface="Arimo"/>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rot="-8419140">
            <a:off x="16781988" y="-3913825"/>
            <a:ext cx="2842082" cy="7253346"/>
            <a:chOff x="0" y="0"/>
            <a:chExt cx="660400" cy="1685423"/>
          </a:xfrm>
        </p:grpSpPr>
        <p:sp>
          <p:nvSpPr>
            <p:cNvPr id="13" name="Freeform 13"/>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4" name="TextBox 14"/>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rot="-8422862">
            <a:off x="18303618" y="-391052"/>
            <a:ext cx="1338510" cy="5875601"/>
            <a:chOff x="0" y="0"/>
            <a:chExt cx="660400" cy="2898930"/>
          </a:xfrm>
        </p:grpSpPr>
        <p:sp>
          <p:nvSpPr>
            <p:cNvPr id="16" name="Freeform 16"/>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17" name="TextBox 17"/>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4997526" y="-558072"/>
            <a:ext cx="411277" cy="1644511"/>
            <a:chOff x="0" y="0"/>
            <a:chExt cx="660400" cy="2640639"/>
          </a:xfrm>
        </p:grpSpPr>
        <p:sp>
          <p:nvSpPr>
            <p:cNvPr id="19" name="Freeform 19"/>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1" name="AutoShape 21"/>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2" name="TextBox 22"/>
          <p:cNvSpPr txBox="1"/>
          <p:nvPr/>
        </p:nvSpPr>
        <p:spPr>
          <a:xfrm>
            <a:off x="1028700" y="555306"/>
            <a:ext cx="14577268" cy="3540125"/>
          </a:xfrm>
          <a:prstGeom prst="rect">
            <a:avLst/>
          </a:prstGeom>
        </p:spPr>
        <p:txBody>
          <a:bodyPr lIns="0" tIns="0" rIns="0" bIns="0" rtlCol="0" anchor="t">
            <a:spAutoFit/>
          </a:bodyPr>
          <a:lstStyle/>
          <a:p>
            <a:pPr algn="ctr">
              <a:lnSpc>
                <a:spcPts val="5599"/>
              </a:lnSpc>
              <a:spcBef>
                <a:spcPct val="0"/>
              </a:spcBef>
            </a:pPr>
            <a:r>
              <a:rPr lang="en-US" sz="3999" dirty="0">
                <a:solidFill>
                  <a:srgbClr val="000000"/>
                </a:solidFill>
                <a:latin typeface="Arimo Bold"/>
              </a:rPr>
              <a:t>UMUTLU BIR BAKIŞ AÇISI </a:t>
            </a:r>
            <a:r>
              <a:rPr lang="en-US" sz="3999" dirty="0" smtClean="0">
                <a:solidFill>
                  <a:srgbClr val="000000"/>
                </a:solidFill>
                <a:latin typeface="Arimo Bold"/>
              </a:rPr>
              <a:t>GELIŞT</a:t>
            </a:r>
            <a:r>
              <a:rPr lang="tr-TR" sz="3999" dirty="0" smtClean="0">
                <a:solidFill>
                  <a:srgbClr val="000000"/>
                </a:solidFill>
                <a:latin typeface="Arimo Bold"/>
              </a:rPr>
              <a:t>İ</a:t>
            </a:r>
            <a:r>
              <a:rPr lang="en-US" sz="3999" dirty="0" smtClean="0">
                <a:solidFill>
                  <a:srgbClr val="000000"/>
                </a:solidFill>
                <a:latin typeface="Arimo Bold"/>
              </a:rPr>
              <a:t>RMES</a:t>
            </a:r>
            <a:r>
              <a:rPr lang="tr-TR" sz="3999" dirty="0" smtClean="0">
                <a:solidFill>
                  <a:srgbClr val="000000"/>
                </a:solidFill>
                <a:latin typeface="Arimo Bold"/>
              </a:rPr>
              <a:t>İ</a:t>
            </a:r>
            <a:r>
              <a:rPr lang="en-US" sz="3999" dirty="0" smtClean="0">
                <a:solidFill>
                  <a:srgbClr val="000000"/>
                </a:solidFill>
                <a:latin typeface="Arimo Bold"/>
              </a:rPr>
              <a:t>NE </a:t>
            </a:r>
            <a:r>
              <a:rPr lang="en-US" sz="3999" dirty="0">
                <a:solidFill>
                  <a:srgbClr val="000000"/>
                </a:solidFill>
                <a:latin typeface="Arimo Bold"/>
              </a:rPr>
              <a:t>MODEL OLUN.</a:t>
            </a:r>
          </a:p>
          <a:p>
            <a:pPr marL="647700" lvl="1" indent="-323850">
              <a:lnSpc>
                <a:spcPts val="4500"/>
              </a:lnSpc>
              <a:buFont typeface="Arial"/>
              <a:buChar char="•"/>
            </a:pPr>
            <a:r>
              <a:rPr lang="en-US" sz="3000" dirty="0" err="1">
                <a:solidFill>
                  <a:srgbClr val="000000"/>
                </a:solidFill>
                <a:latin typeface="Arimo"/>
              </a:rPr>
              <a:t>İyimser</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umutlu</a:t>
            </a:r>
            <a:r>
              <a:rPr lang="en-US" sz="3000" dirty="0">
                <a:solidFill>
                  <a:srgbClr val="000000"/>
                </a:solidFill>
                <a:latin typeface="Arimo"/>
              </a:rPr>
              <a:t> </a:t>
            </a:r>
            <a:r>
              <a:rPr lang="en-US" sz="3000" dirty="0" err="1">
                <a:solidFill>
                  <a:srgbClr val="000000"/>
                </a:solidFill>
                <a:latin typeface="Arimo"/>
              </a:rPr>
              <a:t>bakış</a:t>
            </a:r>
            <a:r>
              <a:rPr lang="en-US" sz="3000" dirty="0">
                <a:solidFill>
                  <a:srgbClr val="000000"/>
                </a:solidFill>
                <a:latin typeface="Arimo"/>
              </a:rPr>
              <a:t> </a:t>
            </a:r>
            <a:r>
              <a:rPr lang="en-US" sz="3000" dirty="0" err="1">
                <a:solidFill>
                  <a:srgbClr val="000000"/>
                </a:solidFill>
                <a:latin typeface="Arimo"/>
              </a:rPr>
              <a:t>açınızla</a:t>
            </a:r>
            <a:r>
              <a:rPr lang="en-US" sz="3000" dirty="0">
                <a:solidFill>
                  <a:srgbClr val="000000"/>
                </a:solidFill>
                <a:latin typeface="Arimo"/>
              </a:rPr>
              <a:t> </a:t>
            </a:r>
            <a:r>
              <a:rPr lang="en-US" sz="3000" dirty="0" err="1">
                <a:solidFill>
                  <a:srgbClr val="000000"/>
                </a:solidFill>
                <a:latin typeface="Arimo"/>
              </a:rPr>
              <a:t>ona</a:t>
            </a:r>
            <a:r>
              <a:rPr lang="en-US" sz="3000" dirty="0">
                <a:solidFill>
                  <a:srgbClr val="000000"/>
                </a:solidFill>
                <a:latin typeface="Arimo"/>
              </a:rPr>
              <a:t> model </a:t>
            </a:r>
            <a:r>
              <a:rPr lang="en-US" sz="3000" dirty="0" err="1">
                <a:solidFill>
                  <a:srgbClr val="000000"/>
                </a:solidFill>
                <a:latin typeface="Arimo"/>
              </a:rPr>
              <a:t>olun</a:t>
            </a:r>
            <a:r>
              <a:rPr lang="en-US" sz="3000" dirty="0">
                <a:solidFill>
                  <a:srgbClr val="000000"/>
                </a:solidFill>
                <a:latin typeface="Arimo"/>
              </a:rPr>
              <a:t>.</a:t>
            </a:r>
          </a:p>
          <a:p>
            <a:pPr marL="647700" lvl="1" indent="-323850">
              <a:lnSpc>
                <a:spcPts val="4500"/>
              </a:lnSpc>
              <a:buFont typeface="Arial"/>
              <a:buChar char="•"/>
            </a:pPr>
            <a:r>
              <a:rPr lang="en-US" sz="3000" dirty="0" err="1">
                <a:solidFill>
                  <a:srgbClr val="000000"/>
                </a:solidFill>
                <a:latin typeface="Arimo"/>
              </a:rPr>
              <a:t>Çocuğunuz</a:t>
            </a:r>
            <a:r>
              <a:rPr lang="en-US" sz="3000" dirty="0">
                <a:solidFill>
                  <a:srgbClr val="000000"/>
                </a:solidFill>
                <a:latin typeface="Arimo"/>
              </a:rPr>
              <a:t> </a:t>
            </a:r>
            <a:r>
              <a:rPr lang="en-US" sz="3000" dirty="0" err="1">
                <a:solidFill>
                  <a:srgbClr val="000000"/>
                </a:solidFill>
                <a:latin typeface="Arimo"/>
              </a:rPr>
              <a:t>acı</a:t>
            </a:r>
            <a:r>
              <a:rPr lang="en-US" sz="3000" dirty="0">
                <a:solidFill>
                  <a:srgbClr val="000000"/>
                </a:solidFill>
                <a:latin typeface="Arimo"/>
              </a:rPr>
              <a:t> </a:t>
            </a:r>
            <a:r>
              <a:rPr lang="en-US" sz="3000" dirty="0" err="1">
                <a:solidFill>
                  <a:srgbClr val="000000"/>
                </a:solidFill>
                <a:latin typeface="Arimo"/>
              </a:rPr>
              <a:t>verici</a:t>
            </a:r>
            <a:r>
              <a:rPr lang="en-US" sz="3000" dirty="0">
                <a:solidFill>
                  <a:srgbClr val="000000"/>
                </a:solidFill>
                <a:latin typeface="Arimo"/>
              </a:rPr>
              <a:t> </a:t>
            </a:r>
            <a:r>
              <a:rPr lang="en-US" sz="3000" dirty="0" err="1">
                <a:solidFill>
                  <a:srgbClr val="000000"/>
                </a:solidFill>
                <a:latin typeface="Arimo"/>
              </a:rPr>
              <a:t>olayla</a:t>
            </a:r>
            <a:r>
              <a:rPr lang="en-US" sz="3000" dirty="0">
                <a:solidFill>
                  <a:srgbClr val="000000"/>
                </a:solidFill>
                <a:latin typeface="Arimo"/>
              </a:rPr>
              <a:t> </a:t>
            </a:r>
            <a:r>
              <a:rPr lang="en-US" sz="3000" dirty="0" err="1">
                <a:solidFill>
                  <a:srgbClr val="000000"/>
                </a:solidFill>
                <a:latin typeface="Arimo"/>
              </a:rPr>
              <a:t>karşılaştığında</a:t>
            </a:r>
            <a:r>
              <a:rPr lang="en-US" sz="3000" dirty="0">
                <a:solidFill>
                  <a:srgbClr val="000000"/>
                </a:solidFill>
                <a:latin typeface="Arimo"/>
              </a:rPr>
              <a:t> </a:t>
            </a:r>
            <a:r>
              <a:rPr lang="en-US" sz="3000" dirty="0" err="1">
                <a:solidFill>
                  <a:srgbClr val="000000"/>
                </a:solidFill>
                <a:latin typeface="Arimo"/>
              </a:rPr>
              <a:t>geleceğe</a:t>
            </a:r>
            <a:r>
              <a:rPr lang="en-US" sz="3000" dirty="0">
                <a:solidFill>
                  <a:srgbClr val="000000"/>
                </a:solidFill>
                <a:latin typeface="Arimo"/>
              </a:rPr>
              <a:t> </a:t>
            </a:r>
            <a:r>
              <a:rPr lang="en-US" sz="3000" dirty="0" err="1">
                <a:solidFill>
                  <a:srgbClr val="000000"/>
                </a:solidFill>
                <a:latin typeface="Arimo"/>
              </a:rPr>
              <a:t>yönelik</a:t>
            </a:r>
            <a:r>
              <a:rPr lang="en-US" sz="3000" dirty="0">
                <a:solidFill>
                  <a:srgbClr val="000000"/>
                </a:solidFill>
                <a:latin typeface="Arimo"/>
              </a:rPr>
              <a:t> </a:t>
            </a:r>
            <a:r>
              <a:rPr lang="en-US" sz="3000" dirty="0" err="1">
                <a:solidFill>
                  <a:srgbClr val="000000"/>
                </a:solidFill>
                <a:latin typeface="Arimo"/>
              </a:rPr>
              <a:t>uzun</a:t>
            </a:r>
            <a:r>
              <a:rPr lang="en-US" sz="3000" dirty="0">
                <a:solidFill>
                  <a:srgbClr val="000000"/>
                </a:solidFill>
                <a:latin typeface="Arimo"/>
              </a:rPr>
              <a:t> </a:t>
            </a:r>
            <a:r>
              <a:rPr lang="en-US" sz="3000" dirty="0" err="1">
                <a:solidFill>
                  <a:srgbClr val="000000"/>
                </a:solidFill>
                <a:latin typeface="Arimo"/>
              </a:rPr>
              <a:t>vadeli</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bakış</a:t>
            </a:r>
            <a:r>
              <a:rPr lang="en-US" sz="3000" dirty="0">
                <a:solidFill>
                  <a:srgbClr val="000000"/>
                </a:solidFill>
                <a:latin typeface="Arimo"/>
              </a:rPr>
              <a:t> </a:t>
            </a:r>
            <a:r>
              <a:rPr lang="en-US" sz="3000" dirty="0" err="1">
                <a:solidFill>
                  <a:srgbClr val="000000"/>
                </a:solidFill>
                <a:latin typeface="Arimo"/>
              </a:rPr>
              <a:t>açısı</a:t>
            </a:r>
            <a:r>
              <a:rPr lang="en-US" sz="3000" dirty="0">
                <a:solidFill>
                  <a:srgbClr val="000000"/>
                </a:solidFill>
                <a:latin typeface="Arimo"/>
              </a:rPr>
              <a:t> </a:t>
            </a:r>
            <a:r>
              <a:rPr lang="en-US" sz="3000" dirty="0" err="1">
                <a:solidFill>
                  <a:srgbClr val="000000"/>
                </a:solidFill>
                <a:latin typeface="Arimo"/>
              </a:rPr>
              <a:t>sağlayın</a:t>
            </a:r>
            <a:r>
              <a:rPr lang="en-US" sz="3000" dirty="0">
                <a:solidFill>
                  <a:srgbClr val="000000"/>
                </a:solidFill>
                <a:latin typeface="Arimo"/>
              </a:rPr>
              <a:t>.</a:t>
            </a:r>
          </a:p>
          <a:p>
            <a:pPr marL="647700" lvl="1" indent="-323850">
              <a:lnSpc>
                <a:spcPts val="4500"/>
              </a:lnSpc>
              <a:buFont typeface="Arial"/>
              <a:buChar char="•"/>
            </a:pPr>
            <a:r>
              <a:rPr lang="en-US" sz="3000" dirty="0" err="1">
                <a:solidFill>
                  <a:srgbClr val="000000"/>
                </a:solidFill>
                <a:latin typeface="Arimo"/>
              </a:rPr>
              <a:t>İyimser</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olumlu</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bakış</a:t>
            </a:r>
            <a:r>
              <a:rPr lang="en-US" sz="3000" dirty="0">
                <a:solidFill>
                  <a:srgbClr val="000000"/>
                </a:solidFill>
                <a:latin typeface="Arimo"/>
              </a:rPr>
              <a:t> </a:t>
            </a:r>
            <a:r>
              <a:rPr lang="en-US" sz="3000" dirty="0" err="1">
                <a:solidFill>
                  <a:srgbClr val="000000"/>
                </a:solidFill>
                <a:latin typeface="Arimo"/>
              </a:rPr>
              <a:t>açısı</a:t>
            </a:r>
            <a:r>
              <a:rPr lang="en-US" sz="3000" dirty="0">
                <a:solidFill>
                  <a:srgbClr val="000000"/>
                </a:solidFill>
                <a:latin typeface="Arimo"/>
              </a:rPr>
              <a:t>, </a:t>
            </a:r>
            <a:r>
              <a:rPr lang="en-US" sz="3000" dirty="0" err="1">
                <a:solidFill>
                  <a:srgbClr val="000000"/>
                </a:solidFill>
                <a:latin typeface="Arimo"/>
              </a:rPr>
              <a:t>ergenlerin</a:t>
            </a:r>
            <a:r>
              <a:rPr lang="en-US" sz="3000" dirty="0">
                <a:solidFill>
                  <a:srgbClr val="000000"/>
                </a:solidFill>
                <a:latin typeface="Arimo"/>
              </a:rPr>
              <a:t> </a:t>
            </a:r>
            <a:r>
              <a:rPr lang="en-US" sz="3000" dirty="0" err="1">
                <a:solidFill>
                  <a:srgbClr val="000000"/>
                </a:solidFill>
                <a:latin typeface="Arimo"/>
              </a:rPr>
              <a:t>hayattaki</a:t>
            </a:r>
            <a:r>
              <a:rPr lang="en-US" sz="3000" dirty="0">
                <a:solidFill>
                  <a:srgbClr val="000000"/>
                </a:solidFill>
                <a:latin typeface="Arimo"/>
              </a:rPr>
              <a:t> </a:t>
            </a:r>
            <a:r>
              <a:rPr lang="en-US" sz="3000" dirty="0" err="1">
                <a:solidFill>
                  <a:srgbClr val="000000"/>
                </a:solidFill>
                <a:latin typeface="Arimo"/>
              </a:rPr>
              <a:t>iyi</a:t>
            </a:r>
            <a:r>
              <a:rPr lang="en-US" sz="3000" dirty="0">
                <a:solidFill>
                  <a:srgbClr val="000000"/>
                </a:solidFill>
                <a:latin typeface="Arimo"/>
              </a:rPr>
              <a:t> </a:t>
            </a:r>
            <a:r>
              <a:rPr lang="en-US" sz="3000" dirty="0" err="1">
                <a:solidFill>
                  <a:srgbClr val="000000"/>
                </a:solidFill>
                <a:latin typeface="Arimo"/>
              </a:rPr>
              <a:t>şeyleri</a:t>
            </a:r>
            <a:r>
              <a:rPr lang="en-US" sz="3000" dirty="0">
                <a:solidFill>
                  <a:srgbClr val="000000"/>
                </a:solidFill>
                <a:latin typeface="Arimo"/>
              </a:rPr>
              <a:t> </a:t>
            </a:r>
            <a:r>
              <a:rPr lang="en-US" sz="3000" dirty="0" err="1">
                <a:solidFill>
                  <a:srgbClr val="000000"/>
                </a:solidFill>
                <a:latin typeface="Arimo"/>
              </a:rPr>
              <a:t>görmelerini</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en </a:t>
            </a:r>
            <a:r>
              <a:rPr lang="en-US" sz="3000" dirty="0" err="1">
                <a:solidFill>
                  <a:srgbClr val="000000"/>
                </a:solidFill>
                <a:latin typeface="Arimo"/>
              </a:rPr>
              <a:t>zor</a:t>
            </a:r>
            <a:r>
              <a:rPr lang="en-US" sz="3000" dirty="0">
                <a:solidFill>
                  <a:srgbClr val="000000"/>
                </a:solidFill>
                <a:latin typeface="Arimo"/>
              </a:rPr>
              <a:t> </a:t>
            </a:r>
            <a:r>
              <a:rPr lang="en-US" sz="3000" dirty="0" err="1">
                <a:solidFill>
                  <a:srgbClr val="000000"/>
                </a:solidFill>
                <a:latin typeface="Arimo"/>
              </a:rPr>
              <a:t>zamanlar</a:t>
            </a:r>
            <a:r>
              <a:rPr lang="en-US" sz="3000" dirty="0">
                <a:solidFill>
                  <a:srgbClr val="000000"/>
                </a:solidFill>
                <a:latin typeface="Arimo"/>
              </a:rPr>
              <a:t> da bile </a:t>
            </a:r>
            <a:r>
              <a:rPr lang="en-US" sz="3000" dirty="0" err="1">
                <a:solidFill>
                  <a:srgbClr val="000000"/>
                </a:solidFill>
                <a:latin typeface="Arimo"/>
              </a:rPr>
              <a:t>devam</a:t>
            </a:r>
            <a:r>
              <a:rPr lang="en-US" sz="3000" dirty="0">
                <a:solidFill>
                  <a:srgbClr val="000000"/>
                </a:solidFill>
                <a:latin typeface="Arimo"/>
              </a:rPr>
              <a:t> </a:t>
            </a:r>
            <a:r>
              <a:rPr lang="en-US" sz="3000" dirty="0" err="1">
                <a:solidFill>
                  <a:srgbClr val="000000"/>
                </a:solidFill>
                <a:latin typeface="Arimo"/>
              </a:rPr>
              <a:t>etmelerini</a:t>
            </a:r>
            <a:r>
              <a:rPr lang="en-US" sz="3000" dirty="0">
                <a:solidFill>
                  <a:srgbClr val="000000"/>
                </a:solidFill>
                <a:latin typeface="Arimo"/>
              </a:rPr>
              <a:t> </a:t>
            </a:r>
            <a:r>
              <a:rPr lang="en-US" sz="3000" dirty="0" err="1">
                <a:solidFill>
                  <a:srgbClr val="000000"/>
                </a:solidFill>
                <a:latin typeface="Arimo"/>
              </a:rPr>
              <a:t>sağlayabilir</a:t>
            </a:r>
            <a:r>
              <a:rPr lang="en-US" sz="3000" dirty="0">
                <a:solidFill>
                  <a:srgbClr val="000000"/>
                </a:solidFill>
                <a:latin typeface="Arimo"/>
              </a:rPr>
              <a:t>.</a:t>
            </a:r>
          </a:p>
        </p:txBody>
      </p:sp>
      <p:sp>
        <p:nvSpPr>
          <p:cNvPr id="23" name="TextBox 23"/>
          <p:cNvSpPr txBox="1"/>
          <p:nvPr/>
        </p:nvSpPr>
        <p:spPr>
          <a:xfrm>
            <a:off x="1472169" y="6214220"/>
            <a:ext cx="17077631" cy="2395220"/>
          </a:xfrm>
          <a:prstGeom prst="rect">
            <a:avLst/>
          </a:prstGeom>
        </p:spPr>
        <p:txBody>
          <a:bodyPr lIns="0" tIns="0" rIns="0" bIns="0" rtlCol="0" anchor="t">
            <a:spAutoFit/>
          </a:bodyPr>
          <a:lstStyle/>
          <a:p>
            <a:pPr algn="ctr">
              <a:lnSpc>
                <a:spcPts val="5599"/>
              </a:lnSpc>
              <a:spcBef>
                <a:spcPct val="0"/>
              </a:spcBef>
            </a:pPr>
            <a:r>
              <a:rPr lang="en-US" sz="3999" dirty="0" smtClean="0">
                <a:solidFill>
                  <a:srgbClr val="000000"/>
                </a:solidFill>
                <a:latin typeface="Arimo Bold"/>
              </a:rPr>
              <a:t>KEND</a:t>
            </a:r>
            <a:r>
              <a:rPr lang="tr-TR" sz="3999" dirty="0" smtClean="0">
                <a:solidFill>
                  <a:srgbClr val="000000"/>
                </a:solidFill>
                <a:latin typeface="Arimo Bold"/>
              </a:rPr>
              <a:t>İ</a:t>
            </a:r>
            <a:r>
              <a:rPr lang="en-US" sz="3999" dirty="0" smtClean="0">
                <a:solidFill>
                  <a:srgbClr val="000000"/>
                </a:solidFill>
                <a:latin typeface="Arimo Bold"/>
              </a:rPr>
              <a:t>N</a:t>
            </a:r>
            <a:r>
              <a:rPr lang="tr-TR" sz="3999" dirty="0" smtClean="0">
                <a:solidFill>
                  <a:srgbClr val="000000"/>
                </a:solidFill>
                <a:latin typeface="Arimo Bold"/>
              </a:rPr>
              <a:t>İ</a:t>
            </a:r>
            <a:r>
              <a:rPr lang="en-US" sz="3999" dirty="0" smtClean="0">
                <a:solidFill>
                  <a:srgbClr val="000000"/>
                </a:solidFill>
                <a:latin typeface="Arimo Bold"/>
              </a:rPr>
              <a:t> KEŞFETMES</a:t>
            </a:r>
            <a:r>
              <a:rPr lang="tr-TR" sz="3999" dirty="0" smtClean="0">
                <a:solidFill>
                  <a:srgbClr val="000000"/>
                </a:solidFill>
                <a:latin typeface="Arimo Bold"/>
              </a:rPr>
              <a:t>İ</a:t>
            </a:r>
            <a:r>
              <a:rPr lang="en-US" sz="3999" dirty="0" smtClean="0">
                <a:solidFill>
                  <a:srgbClr val="000000"/>
                </a:solidFill>
                <a:latin typeface="Arimo Bold"/>
              </a:rPr>
              <a:t> </a:t>
            </a:r>
            <a:r>
              <a:rPr lang="tr-TR" sz="3999" dirty="0">
                <a:solidFill>
                  <a:srgbClr val="000000"/>
                </a:solidFill>
                <a:latin typeface="Arimo Bold"/>
              </a:rPr>
              <a:t>İ</a:t>
            </a:r>
            <a:r>
              <a:rPr lang="en-US" sz="3999" dirty="0" smtClean="0">
                <a:solidFill>
                  <a:srgbClr val="000000"/>
                </a:solidFill>
                <a:latin typeface="Arimo Bold"/>
              </a:rPr>
              <a:t>Ç</a:t>
            </a:r>
            <a:r>
              <a:rPr lang="tr-TR" sz="3999" dirty="0" smtClean="0">
                <a:solidFill>
                  <a:srgbClr val="000000"/>
                </a:solidFill>
                <a:latin typeface="Arimo Bold"/>
              </a:rPr>
              <a:t>İ</a:t>
            </a:r>
            <a:r>
              <a:rPr lang="en-US" sz="3999" dirty="0" smtClean="0">
                <a:solidFill>
                  <a:srgbClr val="000000"/>
                </a:solidFill>
                <a:latin typeface="Arimo Bold"/>
              </a:rPr>
              <a:t>N CESARETLEND</a:t>
            </a:r>
            <a:r>
              <a:rPr lang="tr-TR" sz="3999" dirty="0" smtClean="0">
                <a:solidFill>
                  <a:srgbClr val="000000"/>
                </a:solidFill>
                <a:latin typeface="Arimo Bold"/>
              </a:rPr>
              <a:t>İ</a:t>
            </a:r>
            <a:r>
              <a:rPr lang="en-US" sz="3999" dirty="0" smtClean="0">
                <a:solidFill>
                  <a:srgbClr val="000000"/>
                </a:solidFill>
                <a:latin typeface="Arimo Bold"/>
              </a:rPr>
              <a:t>R</a:t>
            </a:r>
            <a:r>
              <a:rPr lang="tr-TR" sz="3999" dirty="0" smtClean="0">
                <a:solidFill>
                  <a:srgbClr val="000000"/>
                </a:solidFill>
                <a:latin typeface="Arimo Bold"/>
              </a:rPr>
              <a:t>İ</a:t>
            </a:r>
            <a:r>
              <a:rPr lang="en-US" sz="3999" dirty="0" smtClean="0">
                <a:solidFill>
                  <a:srgbClr val="000000"/>
                </a:solidFill>
                <a:latin typeface="Arimo Bold"/>
              </a:rPr>
              <a:t>N</a:t>
            </a:r>
            <a:r>
              <a:rPr lang="en-US" sz="3999" dirty="0">
                <a:solidFill>
                  <a:srgbClr val="000000"/>
                </a:solidFill>
                <a:latin typeface="Arimo Bold"/>
              </a:rPr>
              <a:t>.</a:t>
            </a:r>
          </a:p>
          <a:p>
            <a:pPr marL="647700" lvl="1" indent="-323850">
              <a:lnSpc>
                <a:spcPts val="4530"/>
              </a:lnSpc>
              <a:buFont typeface="Arial"/>
              <a:buChar char="•"/>
            </a:pPr>
            <a:r>
              <a:rPr lang="en-US" sz="3000" dirty="0" err="1">
                <a:solidFill>
                  <a:srgbClr val="000000"/>
                </a:solidFill>
                <a:latin typeface="Arimo"/>
              </a:rPr>
              <a:t>Zor</a:t>
            </a:r>
            <a:r>
              <a:rPr lang="en-US" sz="3000" dirty="0">
                <a:solidFill>
                  <a:srgbClr val="000000"/>
                </a:solidFill>
                <a:latin typeface="Arimo"/>
              </a:rPr>
              <a:t> </a:t>
            </a:r>
            <a:r>
              <a:rPr lang="en-US" sz="3000" dirty="0" err="1">
                <a:solidFill>
                  <a:srgbClr val="000000"/>
                </a:solidFill>
                <a:latin typeface="Arimo"/>
              </a:rPr>
              <a:t>zamanlar</a:t>
            </a:r>
            <a:r>
              <a:rPr lang="en-US" sz="3000" dirty="0">
                <a:solidFill>
                  <a:srgbClr val="000000"/>
                </a:solidFill>
                <a:latin typeface="Arimo"/>
              </a:rPr>
              <a:t> </a:t>
            </a:r>
            <a:r>
              <a:rPr lang="en-US" sz="3000" dirty="0" err="1">
                <a:solidFill>
                  <a:srgbClr val="000000"/>
                </a:solidFill>
                <a:latin typeface="Arimo"/>
              </a:rPr>
              <a:t>genellikle</a:t>
            </a:r>
            <a:r>
              <a:rPr lang="en-US" sz="3000" dirty="0">
                <a:solidFill>
                  <a:srgbClr val="000000"/>
                </a:solidFill>
                <a:latin typeface="Arimo"/>
              </a:rPr>
              <a:t> </a:t>
            </a:r>
            <a:r>
              <a:rPr lang="en-US" sz="3000" dirty="0" err="1">
                <a:solidFill>
                  <a:srgbClr val="000000"/>
                </a:solidFill>
                <a:latin typeface="Arimo"/>
              </a:rPr>
              <a:t>çocukların</a:t>
            </a:r>
            <a:r>
              <a:rPr lang="en-US" sz="3000" dirty="0">
                <a:solidFill>
                  <a:srgbClr val="000000"/>
                </a:solidFill>
                <a:latin typeface="Arimo"/>
              </a:rPr>
              <a:t> </a:t>
            </a:r>
            <a:r>
              <a:rPr lang="en-US" sz="3000" dirty="0" err="1">
                <a:solidFill>
                  <a:srgbClr val="000000"/>
                </a:solidFill>
                <a:latin typeface="Arimo"/>
              </a:rPr>
              <a:t>kendileri</a:t>
            </a:r>
            <a:r>
              <a:rPr lang="en-US" sz="3000" dirty="0">
                <a:solidFill>
                  <a:srgbClr val="000000"/>
                </a:solidFill>
                <a:latin typeface="Arimo"/>
              </a:rPr>
              <a:t> </a:t>
            </a:r>
            <a:r>
              <a:rPr lang="en-US" sz="3000" dirty="0" err="1">
                <a:solidFill>
                  <a:srgbClr val="000000"/>
                </a:solidFill>
                <a:latin typeface="Arimo"/>
              </a:rPr>
              <a:t>hakkında</a:t>
            </a:r>
            <a:r>
              <a:rPr lang="en-US" sz="3000" dirty="0">
                <a:solidFill>
                  <a:srgbClr val="000000"/>
                </a:solidFill>
                <a:latin typeface="Arimo"/>
              </a:rPr>
              <a:t> en </a:t>
            </a:r>
            <a:r>
              <a:rPr lang="en-US" sz="3000" dirty="0" err="1">
                <a:solidFill>
                  <a:srgbClr val="000000"/>
                </a:solidFill>
                <a:latin typeface="Arimo"/>
              </a:rPr>
              <a:t>çok</a:t>
            </a:r>
            <a:r>
              <a:rPr lang="en-US" sz="3000" dirty="0">
                <a:solidFill>
                  <a:srgbClr val="000000"/>
                </a:solidFill>
                <a:latin typeface="Arimo"/>
              </a:rPr>
              <a:t> </a:t>
            </a:r>
            <a:r>
              <a:rPr lang="en-US" sz="3000" dirty="0" err="1">
                <a:solidFill>
                  <a:srgbClr val="000000"/>
                </a:solidFill>
                <a:latin typeface="Arimo"/>
              </a:rPr>
              <a:t>şey</a:t>
            </a:r>
            <a:r>
              <a:rPr lang="en-US" sz="3000" dirty="0">
                <a:solidFill>
                  <a:srgbClr val="000000"/>
                </a:solidFill>
                <a:latin typeface="Arimo"/>
              </a:rPr>
              <a:t> </a:t>
            </a:r>
            <a:r>
              <a:rPr lang="en-US" sz="3000" dirty="0" err="1">
                <a:solidFill>
                  <a:srgbClr val="000000"/>
                </a:solidFill>
                <a:latin typeface="Arimo"/>
              </a:rPr>
              <a:t>öğrendikleri</a:t>
            </a:r>
            <a:r>
              <a:rPr lang="en-US" sz="3000" dirty="0">
                <a:solidFill>
                  <a:srgbClr val="000000"/>
                </a:solidFill>
                <a:latin typeface="Arimo"/>
              </a:rPr>
              <a:t> </a:t>
            </a:r>
            <a:r>
              <a:rPr lang="en-US" sz="3000" dirty="0" err="1">
                <a:solidFill>
                  <a:srgbClr val="000000"/>
                </a:solidFill>
                <a:latin typeface="Arimo"/>
              </a:rPr>
              <a:t>zamandır</a:t>
            </a:r>
            <a:r>
              <a:rPr lang="en-US" sz="3000" dirty="0">
                <a:solidFill>
                  <a:srgbClr val="000000"/>
                </a:solidFill>
                <a:latin typeface="Arimo"/>
              </a:rPr>
              <a:t>.</a:t>
            </a:r>
          </a:p>
          <a:p>
            <a:pPr marL="647700" lvl="1" indent="-323850">
              <a:lnSpc>
                <a:spcPts val="4530"/>
              </a:lnSpc>
              <a:buFont typeface="Arial"/>
              <a:buChar char="•"/>
            </a:pPr>
            <a:r>
              <a:rPr lang="en-US" sz="3000" dirty="0" err="1">
                <a:solidFill>
                  <a:srgbClr val="000000"/>
                </a:solidFill>
                <a:latin typeface="Arimo"/>
              </a:rPr>
              <a:t>Çocuğunuz</a:t>
            </a:r>
            <a:r>
              <a:rPr lang="en-US" sz="3000" dirty="0">
                <a:solidFill>
                  <a:srgbClr val="000000"/>
                </a:solidFill>
                <a:latin typeface="Arimo"/>
              </a:rPr>
              <a:t> </a:t>
            </a:r>
            <a:r>
              <a:rPr lang="en-US" sz="3000" dirty="0" err="1">
                <a:solidFill>
                  <a:srgbClr val="000000"/>
                </a:solidFill>
                <a:latin typeface="Arimo"/>
              </a:rPr>
              <a:t>zor</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durumla</a:t>
            </a:r>
            <a:r>
              <a:rPr lang="en-US" sz="3000" dirty="0">
                <a:solidFill>
                  <a:srgbClr val="000000"/>
                </a:solidFill>
                <a:latin typeface="Arimo"/>
              </a:rPr>
              <a:t> </a:t>
            </a:r>
            <a:r>
              <a:rPr lang="en-US" sz="3000" dirty="0" err="1">
                <a:solidFill>
                  <a:srgbClr val="000000"/>
                </a:solidFill>
                <a:latin typeface="Arimo"/>
              </a:rPr>
              <a:t>karşılaştığında</a:t>
            </a:r>
            <a:r>
              <a:rPr lang="en-US" sz="3000" dirty="0">
                <a:solidFill>
                  <a:srgbClr val="000000"/>
                </a:solidFill>
                <a:latin typeface="Arimo"/>
              </a:rPr>
              <a:t> </a:t>
            </a:r>
            <a:r>
              <a:rPr lang="en-US" sz="3000" dirty="0" err="1">
                <a:solidFill>
                  <a:srgbClr val="000000"/>
                </a:solidFill>
                <a:latin typeface="Arimo"/>
              </a:rPr>
              <a:t>bu</a:t>
            </a:r>
            <a:r>
              <a:rPr lang="en-US" sz="3000" dirty="0">
                <a:solidFill>
                  <a:srgbClr val="000000"/>
                </a:solidFill>
                <a:latin typeface="Arimo"/>
              </a:rPr>
              <a:t> </a:t>
            </a:r>
            <a:r>
              <a:rPr lang="en-US" sz="3000" dirty="0" err="1">
                <a:solidFill>
                  <a:srgbClr val="000000"/>
                </a:solidFill>
                <a:latin typeface="Arimo"/>
              </a:rPr>
              <a:t>süreçten</a:t>
            </a:r>
            <a:r>
              <a:rPr lang="en-US" sz="3000" dirty="0">
                <a:solidFill>
                  <a:srgbClr val="000000"/>
                </a:solidFill>
                <a:latin typeface="Arimo"/>
              </a:rPr>
              <a:t> </a:t>
            </a:r>
            <a:r>
              <a:rPr lang="en-US" sz="3000" dirty="0" err="1">
                <a:solidFill>
                  <a:srgbClr val="000000"/>
                </a:solidFill>
                <a:latin typeface="Arimo"/>
              </a:rPr>
              <a:t>neler</a:t>
            </a:r>
            <a:r>
              <a:rPr lang="en-US" sz="3000" dirty="0">
                <a:solidFill>
                  <a:srgbClr val="000000"/>
                </a:solidFill>
                <a:latin typeface="Arimo"/>
              </a:rPr>
              <a:t> </a:t>
            </a:r>
            <a:r>
              <a:rPr lang="en-US" sz="3000" dirty="0" err="1">
                <a:solidFill>
                  <a:srgbClr val="000000"/>
                </a:solidFill>
                <a:latin typeface="Arimo"/>
              </a:rPr>
              <a:t>öğrendiğine</a:t>
            </a:r>
            <a:r>
              <a:rPr lang="en-US" sz="3000" dirty="0">
                <a:solidFill>
                  <a:srgbClr val="000000"/>
                </a:solidFill>
                <a:latin typeface="Arimo"/>
              </a:rPr>
              <a:t> </a:t>
            </a:r>
            <a:r>
              <a:rPr lang="en-US" sz="3000" dirty="0" err="1">
                <a:solidFill>
                  <a:srgbClr val="000000"/>
                </a:solidFill>
                <a:latin typeface="Arimo"/>
              </a:rPr>
              <a:t>dair</a:t>
            </a:r>
            <a:r>
              <a:rPr lang="en-US" sz="3000" dirty="0">
                <a:solidFill>
                  <a:srgbClr val="000000"/>
                </a:solidFill>
                <a:latin typeface="Arimo"/>
              </a:rPr>
              <a:t> </a:t>
            </a:r>
            <a:r>
              <a:rPr lang="en-US" sz="3000" dirty="0" err="1">
                <a:solidFill>
                  <a:srgbClr val="000000"/>
                </a:solidFill>
                <a:latin typeface="Arimo"/>
              </a:rPr>
              <a:t>konuşmalar</a:t>
            </a:r>
            <a:r>
              <a:rPr lang="en-US" sz="3000" dirty="0">
                <a:solidFill>
                  <a:srgbClr val="000000"/>
                </a:solidFill>
                <a:latin typeface="Arimo"/>
              </a:rPr>
              <a:t> </a:t>
            </a:r>
            <a:r>
              <a:rPr lang="en-US" sz="3000" dirty="0" err="1">
                <a:solidFill>
                  <a:srgbClr val="000000"/>
                </a:solidFill>
                <a:latin typeface="Arimo"/>
              </a:rPr>
              <a:t>yapmak</a:t>
            </a:r>
            <a:r>
              <a:rPr lang="en-US" sz="3000" dirty="0">
                <a:solidFill>
                  <a:srgbClr val="000000"/>
                </a:solidFill>
                <a:latin typeface="Arimo"/>
              </a:rPr>
              <a:t> </a:t>
            </a:r>
            <a:r>
              <a:rPr lang="en-US" sz="3000" dirty="0" err="1">
                <a:solidFill>
                  <a:srgbClr val="000000"/>
                </a:solidFill>
                <a:latin typeface="Arimo"/>
              </a:rPr>
              <a:t>için</a:t>
            </a:r>
            <a:r>
              <a:rPr lang="en-US" sz="3000" dirty="0">
                <a:solidFill>
                  <a:srgbClr val="000000"/>
                </a:solidFill>
                <a:latin typeface="Arimo"/>
              </a:rPr>
              <a:t> </a:t>
            </a:r>
            <a:r>
              <a:rPr lang="en-US" sz="3000" dirty="0" err="1">
                <a:solidFill>
                  <a:srgbClr val="000000"/>
                </a:solidFill>
                <a:latin typeface="Arimo"/>
              </a:rPr>
              <a:t>onları</a:t>
            </a:r>
            <a:r>
              <a:rPr lang="en-US" sz="3000" dirty="0">
                <a:solidFill>
                  <a:srgbClr val="000000"/>
                </a:solidFill>
                <a:latin typeface="Arimo"/>
              </a:rPr>
              <a:t> </a:t>
            </a:r>
            <a:r>
              <a:rPr lang="en-US" sz="3000" dirty="0" err="1">
                <a:solidFill>
                  <a:srgbClr val="000000"/>
                </a:solidFill>
                <a:latin typeface="Arimo"/>
              </a:rPr>
              <a:t>cesaretlendirin</a:t>
            </a:r>
            <a:r>
              <a:rPr lang="en-US" sz="3000" dirty="0">
                <a:solidFill>
                  <a:srgbClr val="000000"/>
                </a:solidFill>
                <a:latin typeface="Arimo"/>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rot="-8419140">
            <a:off x="16781988" y="-3913825"/>
            <a:ext cx="2842082" cy="7253346"/>
            <a:chOff x="0" y="0"/>
            <a:chExt cx="660400" cy="1685423"/>
          </a:xfrm>
        </p:grpSpPr>
        <p:sp>
          <p:nvSpPr>
            <p:cNvPr id="13" name="Freeform 13"/>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4" name="TextBox 14"/>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rot="-8422862">
            <a:off x="18303618" y="-391052"/>
            <a:ext cx="1338510" cy="5875601"/>
            <a:chOff x="0" y="0"/>
            <a:chExt cx="660400" cy="2898930"/>
          </a:xfrm>
        </p:grpSpPr>
        <p:sp>
          <p:nvSpPr>
            <p:cNvPr id="16" name="Freeform 16"/>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17" name="TextBox 17"/>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4997526" y="-558072"/>
            <a:ext cx="411277" cy="1644511"/>
            <a:chOff x="0" y="0"/>
            <a:chExt cx="660400" cy="2640639"/>
          </a:xfrm>
        </p:grpSpPr>
        <p:sp>
          <p:nvSpPr>
            <p:cNvPr id="19" name="Freeform 19"/>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1" name="AutoShape 21"/>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2" name="TextBox 22"/>
          <p:cNvSpPr txBox="1"/>
          <p:nvPr/>
        </p:nvSpPr>
        <p:spPr>
          <a:xfrm>
            <a:off x="1028700" y="809087"/>
            <a:ext cx="15263445" cy="2449388"/>
          </a:xfrm>
          <a:prstGeom prst="rect">
            <a:avLst/>
          </a:prstGeom>
        </p:spPr>
        <p:txBody>
          <a:bodyPr lIns="0" tIns="0" rIns="0" bIns="0" rtlCol="0" anchor="t">
            <a:spAutoFit/>
          </a:bodyPr>
          <a:lstStyle/>
          <a:p>
            <a:pPr algn="ctr">
              <a:lnSpc>
                <a:spcPts val="5599"/>
              </a:lnSpc>
              <a:spcBef>
                <a:spcPct val="0"/>
              </a:spcBef>
            </a:pPr>
            <a:r>
              <a:rPr lang="en-US" sz="3999" dirty="0" smtClean="0">
                <a:solidFill>
                  <a:srgbClr val="000000"/>
                </a:solidFill>
                <a:latin typeface="Arimo Bold"/>
              </a:rPr>
              <a:t>DEĞ</a:t>
            </a:r>
            <a:r>
              <a:rPr lang="tr-TR" sz="3999" dirty="0" smtClean="0">
                <a:solidFill>
                  <a:srgbClr val="000000"/>
                </a:solidFill>
                <a:latin typeface="Arimo Bold"/>
              </a:rPr>
              <a:t>İ</a:t>
            </a:r>
            <a:r>
              <a:rPr lang="en-US" sz="3999" dirty="0" smtClean="0">
                <a:solidFill>
                  <a:srgbClr val="000000"/>
                </a:solidFill>
                <a:latin typeface="Arimo Bold"/>
              </a:rPr>
              <a:t>Ş</a:t>
            </a:r>
            <a:r>
              <a:rPr lang="tr-TR" sz="3999" dirty="0" smtClean="0">
                <a:solidFill>
                  <a:srgbClr val="000000"/>
                </a:solidFill>
                <a:latin typeface="Arimo Bold"/>
              </a:rPr>
              <a:t>İ</a:t>
            </a:r>
            <a:r>
              <a:rPr lang="en-US" sz="3999" dirty="0" smtClean="0">
                <a:solidFill>
                  <a:srgbClr val="000000"/>
                </a:solidFill>
                <a:latin typeface="Arimo Bold"/>
              </a:rPr>
              <a:t>KL</a:t>
            </a:r>
            <a:r>
              <a:rPr lang="tr-TR" sz="3999" dirty="0" smtClean="0">
                <a:solidFill>
                  <a:srgbClr val="000000"/>
                </a:solidFill>
                <a:latin typeface="Arimo Bold"/>
              </a:rPr>
              <a:t>İ</a:t>
            </a:r>
            <a:r>
              <a:rPr lang="en-US" sz="3999" dirty="0" smtClean="0">
                <a:solidFill>
                  <a:srgbClr val="000000"/>
                </a:solidFill>
                <a:latin typeface="Arimo Bold"/>
              </a:rPr>
              <a:t>KLERE </a:t>
            </a:r>
            <a:r>
              <a:rPr lang="en-US" sz="3999" dirty="0">
                <a:solidFill>
                  <a:srgbClr val="000000"/>
                </a:solidFill>
                <a:latin typeface="Arimo Bold"/>
              </a:rPr>
              <a:t>UYUM SAĞLAMASINA DESTEK OLUN.</a:t>
            </a:r>
          </a:p>
          <a:p>
            <a:pPr marL="647700" lvl="1" indent="-323850">
              <a:lnSpc>
                <a:spcPts val="4500"/>
              </a:lnSpc>
              <a:buFont typeface="Arial"/>
              <a:buChar char="•"/>
            </a:pPr>
            <a:r>
              <a:rPr lang="en-US" sz="3000" dirty="0" err="1">
                <a:solidFill>
                  <a:srgbClr val="000000"/>
                </a:solidFill>
                <a:latin typeface="Arimo"/>
              </a:rPr>
              <a:t>Sürekli</a:t>
            </a:r>
            <a:r>
              <a:rPr lang="en-US" sz="3000" dirty="0">
                <a:solidFill>
                  <a:srgbClr val="000000"/>
                </a:solidFill>
                <a:latin typeface="Arimo"/>
              </a:rPr>
              <a:t> </a:t>
            </a:r>
            <a:r>
              <a:rPr lang="en-US" sz="3000" dirty="0" err="1">
                <a:solidFill>
                  <a:srgbClr val="000000"/>
                </a:solidFill>
                <a:latin typeface="Arimo"/>
              </a:rPr>
              <a:t>değişim</a:t>
            </a:r>
            <a:r>
              <a:rPr lang="en-US" sz="3000" dirty="0">
                <a:solidFill>
                  <a:srgbClr val="000000"/>
                </a:solidFill>
                <a:latin typeface="Arimo"/>
              </a:rPr>
              <a:t> </a:t>
            </a:r>
            <a:r>
              <a:rPr lang="en-US" sz="3000" dirty="0" err="1">
                <a:solidFill>
                  <a:srgbClr val="000000"/>
                </a:solidFill>
                <a:latin typeface="Arimo"/>
              </a:rPr>
              <a:t>çocuklar</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gençler</a:t>
            </a:r>
            <a:r>
              <a:rPr lang="en-US" sz="3000" dirty="0">
                <a:solidFill>
                  <a:srgbClr val="000000"/>
                </a:solidFill>
                <a:latin typeface="Arimo"/>
              </a:rPr>
              <a:t> </a:t>
            </a:r>
            <a:r>
              <a:rPr lang="en-US" sz="3000" dirty="0" err="1">
                <a:solidFill>
                  <a:srgbClr val="000000"/>
                </a:solidFill>
                <a:latin typeface="Arimo"/>
              </a:rPr>
              <a:t>için</a:t>
            </a:r>
            <a:r>
              <a:rPr lang="en-US" sz="3000" dirty="0">
                <a:solidFill>
                  <a:srgbClr val="000000"/>
                </a:solidFill>
                <a:latin typeface="Arimo"/>
              </a:rPr>
              <a:t> </a:t>
            </a:r>
            <a:r>
              <a:rPr lang="en-US" sz="3000" dirty="0" err="1">
                <a:solidFill>
                  <a:srgbClr val="000000"/>
                </a:solidFill>
                <a:latin typeface="Arimo"/>
              </a:rPr>
              <a:t>korkutucu</a:t>
            </a:r>
            <a:r>
              <a:rPr lang="en-US" sz="3000" dirty="0">
                <a:solidFill>
                  <a:srgbClr val="000000"/>
                </a:solidFill>
                <a:latin typeface="Arimo"/>
              </a:rPr>
              <a:t> </a:t>
            </a:r>
            <a:r>
              <a:rPr lang="en-US" sz="3000" dirty="0" err="1">
                <a:solidFill>
                  <a:srgbClr val="000000"/>
                </a:solidFill>
                <a:latin typeface="Arimo"/>
              </a:rPr>
              <a:t>olabilir</a:t>
            </a:r>
            <a:r>
              <a:rPr lang="en-US" sz="3000" dirty="0">
                <a:solidFill>
                  <a:srgbClr val="000000"/>
                </a:solidFill>
                <a:latin typeface="Arimo"/>
              </a:rPr>
              <a:t>.</a:t>
            </a:r>
          </a:p>
          <a:p>
            <a:pPr marL="647700" lvl="1" indent="-323850">
              <a:lnSpc>
                <a:spcPts val="4500"/>
              </a:lnSpc>
              <a:buFont typeface="Arial"/>
              <a:buChar char="•"/>
            </a:pPr>
            <a:r>
              <a:rPr lang="en-US" sz="3000" dirty="0" err="1">
                <a:solidFill>
                  <a:srgbClr val="000000"/>
                </a:solidFill>
                <a:latin typeface="Arimo"/>
              </a:rPr>
              <a:t>Çocuğunuza</a:t>
            </a:r>
            <a:r>
              <a:rPr lang="en-US" sz="3000" dirty="0">
                <a:solidFill>
                  <a:srgbClr val="000000"/>
                </a:solidFill>
                <a:latin typeface="Arimo"/>
              </a:rPr>
              <a:t> </a:t>
            </a:r>
            <a:r>
              <a:rPr lang="en-US" sz="3000" dirty="0" err="1">
                <a:solidFill>
                  <a:srgbClr val="000000"/>
                </a:solidFill>
                <a:latin typeface="Arimo"/>
              </a:rPr>
              <a:t>değişimin</a:t>
            </a:r>
            <a:r>
              <a:rPr lang="en-US" sz="3000" dirty="0">
                <a:solidFill>
                  <a:srgbClr val="000000"/>
                </a:solidFill>
                <a:latin typeface="Arimo"/>
              </a:rPr>
              <a:t> </a:t>
            </a:r>
            <a:r>
              <a:rPr lang="en-US" sz="3000" dirty="0" err="1">
                <a:solidFill>
                  <a:srgbClr val="000000"/>
                </a:solidFill>
                <a:latin typeface="Arimo"/>
              </a:rPr>
              <a:t>hayatın</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parçası</a:t>
            </a:r>
            <a:r>
              <a:rPr lang="en-US" sz="3000" dirty="0">
                <a:solidFill>
                  <a:srgbClr val="000000"/>
                </a:solidFill>
                <a:latin typeface="Arimo"/>
              </a:rPr>
              <a:t> </a:t>
            </a:r>
            <a:r>
              <a:rPr lang="en-US" sz="3000" dirty="0" err="1">
                <a:solidFill>
                  <a:srgbClr val="000000"/>
                </a:solidFill>
                <a:latin typeface="Arimo"/>
              </a:rPr>
              <a:t>olduğunu</a:t>
            </a:r>
            <a:r>
              <a:rPr lang="en-US" sz="3000" dirty="0">
                <a:solidFill>
                  <a:srgbClr val="000000"/>
                </a:solidFill>
                <a:latin typeface="Arimo"/>
              </a:rPr>
              <a:t> </a:t>
            </a:r>
            <a:r>
              <a:rPr lang="en-US" sz="3000" dirty="0" err="1">
                <a:solidFill>
                  <a:srgbClr val="000000"/>
                </a:solidFill>
                <a:latin typeface="Arimo"/>
              </a:rPr>
              <a:t>ve</a:t>
            </a:r>
            <a:r>
              <a:rPr lang="en-US" sz="3000" dirty="0">
                <a:solidFill>
                  <a:srgbClr val="000000"/>
                </a:solidFill>
                <a:latin typeface="Arimo"/>
              </a:rPr>
              <a:t> </a:t>
            </a:r>
            <a:r>
              <a:rPr lang="en-US" sz="3000" dirty="0" err="1">
                <a:solidFill>
                  <a:srgbClr val="000000"/>
                </a:solidFill>
                <a:latin typeface="Arimo"/>
              </a:rPr>
              <a:t>ulaşılamaz</a:t>
            </a:r>
            <a:r>
              <a:rPr lang="en-US" sz="3000" dirty="0">
                <a:solidFill>
                  <a:srgbClr val="000000"/>
                </a:solidFill>
                <a:latin typeface="Arimo"/>
              </a:rPr>
              <a:t> </a:t>
            </a:r>
            <a:r>
              <a:rPr lang="en-US" sz="3000" dirty="0" err="1">
                <a:solidFill>
                  <a:srgbClr val="000000"/>
                </a:solidFill>
                <a:latin typeface="Arimo"/>
              </a:rPr>
              <a:t>hâle</a:t>
            </a:r>
            <a:r>
              <a:rPr lang="en-US" sz="3000" dirty="0">
                <a:solidFill>
                  <a:srgbClr val="000000"/>
                </a:solidFill>
                <a:latin typeface="Arimo"/>
              </a:rPr>
              <a:t> </a:t>
            </a:r>
            <a:r>
              <a:rPr lang="en-US" sz="3000" dirty="0" err="1">
                <a:solidFill>
                  <a:srgbClr val="000000"/>
                </a:solidFill>
                <a:latin typeface="Arimo"/>
              </a:rPr>
              <a:t>gelen</a:t>
            </a:r>
            <a:r>
              <a:rPr lang="en-US" sz="3000" dirty="0">
                <a:solidFill>
                  <a:srgbClr val="000000"/>
                </a:solidFill>
                <a:latin typeface="Arimo"/>
              </a:rPr>
              <a:t> </a:t>
            </a:r>
            <a:r>
              <a:rPr lang="en-US" sz="3000" dirty="0" err="1">
                <a:solidFill>
                  <a:srgbClr val="000000"/>
                </a:solidFill>
                <a:latin typeface="Arimo"/>
              </a:rPr>
              <a:t>hedeflerin</a:t>
            </a:r>
            <a:r>
              <a:rPr lang="en-US" sz="3000" dirty="0">
                <a:solidFill>
                  <a:srgbClr val="000000"/>
                </a:solidFill>
                <a:latin typeface="Arimo"/>
              </a:rPr>
              <a:t> </a:t>
            </a:r>
            <a:r>
              <a:rPr lang="en-US" sz="3000" dirty="0" err="1">
                <a:solidFill>
                  <a:srgbClr val="000000"/>
                </a:solidFill>
                <a:latin typeface="Arimo"/>
              </a:rPr>
              <a:t>yerini</a:t>
            </a:r>
            <a:r>
              <a:rPr lang="en-US" sz="3000" dirty="0">
                <a:solidFill>
                  <a:srgbClr val="000000"/>
                </a:solidFill>
                <a:latin typeface="Arimo"/>
              </a:rPr>
              <a:t> </a:t>
            </a:r>
            <a:r>
              <a:rPr lang="en-US" sz="3000" dirty="0" err="1">
                <a:solidFill>
                  <a:srgbClr val="000000"/>
                </a:solidFill>
                <a:latin typeface="Arimo"/>
              </a:rPr>
              <a:t>yeni</a:t>
            </a:r>
            <a:r>
              <a:rPr lang="en-US" sz="3000" dirty="0">
                <a:solidFill>
                  <a:srgbClr val="000000"/>
                </a:solidFill>
                <a:latin typeface="Arimo"/>
              </a:rPr>
              <a:t> </a:t>
            </a:r>
            <a:r>
              <a:rPr lang="en-US" sz="3000" dirty="0" err="1">
                <a:solidFill>
                  <a:srgbClr val="000000"/>
                </a:solidFill>
                <a:latin typeface="Arimo"/>
              </a:rPr>
              <a:t>hedeflerin</a:t>
            </a:r>
            <a:r>
              <a:rPr lang="en-US" sz="3000" dirty="0">
                <a:solidFill>
                  <a:srgbClr val="000000"/>
                </a:solidFill>
                <a:latin typeface="Arimo"/>
              </a:rPr>
              <a:t> </a:t>
            </a:r>
            <a:r>
              <a:rPr lang="en-US" sz="3000" dirty="0" err="1">
                <a:solidFill>
                  <a:srgbClr val="000000"/>
                </a:solidFill>
                <a:latin typeface="Arimo"/>
              </a:rPr>
              <a:t>alabileceğini</a:t>
            </a:r>
            <a:r>
              <a:rPr lang="en-US" sz="3000" dirty="0">
                <a:solidFill>
                  <a:srgbClr val="000000"/>
                </a:solidFill>
                <a:latin typeface="Arimo"/>
              </a:rPr>
              <a:t> </a:t>
            </a:r>
            <a:r>
              <a:rPr lang="en-US" sz="3000" dirty="0" err="1">
                <a:solidFill>
                  <a:srgbClr val="000000"/>
                </a:solidFill>
                <a:latin typeface="Arimo"/>
              </a:rPr>
              <a:t>görmesine</a:t>
            </a:r>
            <a:r>
              <a:rPr lang="en-US" sz="3000" dirty="0">
                <a:solidFill>
                  <a:srgbClr val="000000"/>
                </a:solidFill>
                <a:latin typeface="Arimo"/>
              </a:rPr>
              <a:t> </a:t>
            </a:r>
            <a:r>
              <a:rPr lang="en-US" sz="3000" dirty="0" err="1">
                <a:solidFill>
                  <a:srgbClr val="000000"/>
                </a:solidFill>
                <a:latin typeface="Arimo"/>
              </a:rPr>
              <a:t>yardımcı</a:t>
            </a:r>
            <a:r>
              <a:rPr lang="en-US" sz="3000" dirty="0">
                <a:solidFill>
                  <a:srgbClr val="000000"/>
                </a:solidFill>
                <a:latin typeface="Arimo"/>
              </a:rPr>
              <a:t> </a:t>
            </a:r>
            <a:r>
              <a:rPr lang="en-US" sz="3000" dirty="0" err="1">
                <a:solidFill>
                  <a:srgbClr val="000000"/>
                </a:solidFill>
                <a:latin typeface="Arimo"/>
              </a:rPr>
              <a:t>olun</a:t>
            </a:r>
            <a:r>
              <a:rPr lang="en-US" sz="3000" dirty="0">
                <a:solidFill>
                  <a:srgbClr val="000000"/>
                </a:solidFill>
                <a:latin typeface="Arimo"/>
              </a:rPr>
              <a:t>.</a:t>
            </a:r>
          </a:p>
        </p:txBody>
      </p:sp>
      <p:sp>
        <p:nvSpPr>
          <p:cNvPr id="23" name="TextBox 23"/>
          <p:cNvSpPr txBox="1"/>
          <p:nvPr/>
        </p:nvSpPr>
        <p:spPr>
          <a:xfrm>
            <a:off x="3040539" y="5432646"/>
            <a:ext cx="14037092" cy="2564805"/>
          </a:xfrm>
          <a:prstGeom prst="rect">
            <a:avLst/>
          </a:prstGeom>
        </p:spPr>
        <p:txBody>
          <a:bodyPr lIns="0" tIns="0" rIns="0" bIns="0" rtlCol="0" anchor="t">
            <a:spAutoFit/>
          </a:bodyPr>
          <a:lstStyle/>
          <a:p>
            <a:pPr algn="ctr">
              <a:lnSpc>
                <a:spcPts val="5599"/>
              </a:lnSpc>
              <a:spcBef>
                <a:spcPct val="0"/>
              </a:spcBef>
            </a:pPr>
            <a:r>
              <a:rPr lang="en-US" sz="3999" dirty="0">
                <a:solidFill>
                  <a:srgbClr val="000000"/>
                </a:solidFill>
                <a:latin typeface="Arimo Bold"/>
              </a:rPr>
              <a:t>KARAKTER </a:t>
            </a:r>
            <a:r>
              <a:rPr lang="en-US" sz="3999" dirty="0" smtClean="0">
                <a:solidFill>
                  <a:srgbClr val="000000"/>
                </a:solidFill>
                <a:latin typeface="Arimo Bold"/>
              </a:rPr>
              <a:t>GEL</a:t>
            </a:r>
            <a:r>
              <a:rPr lang="tr-TR" sz="3999" dirty="0" smtClean="0">
                <a:solidFill>
                  <a:srgbClr val="000000"/>
                </a:solidFill>
                <a:latin typeface="Arimo Bold"/>
              </a:rPr>
              <a:t>İ</a:t>
            </a:r>
            <a:r>
              <a:rPr lang="en-US" sz="3999" dirty="0" smtClean="0">
                <a:solidFill>
                  <a:srgbClr val="000000"/>
                </a:solidFill>
                <a:latin typeface="Arimo Bold"/>
              </a:rPr>
              <a:t>Ş</a:t>
            </a:r>
            <a:r>
              <a:rPr lang="tr-TR" sz="3999" dirty="0" smtClean="0">
                <a:solidFill>
                  <a:srgbClr val="000000"/>
                </a:solidFill>
                <a:latin typeface="Arimo Bold"/>
              </a:rPr>
              <a:t>İ</a:t>
            </a:r>
            <a:r>
              <a:rPr lang="en-US" sz="3999" dirty="0" smtClean="0">
                <a:solidFill>
                  <a:srgbClr val="000000"/>
                </a:solidFill>
                <a:latin typeface="Arimo Bold"/>
              </a:rPr>
              <a:t>M</a:t>
            </a:r>
            <a:r>
              <a:rPr lang="tr-TR" sz="3999" dirty="0" smtClean="0">
                <a:solidFill>
                  <a:srgbClr val="000000"/>
                </a:solidFill>
                <a:latin typeface="Arimo Bold"/>
              </a:rPr>
              <a:t>İ</a:t>
            </a:r>
            <a:r>
              <a:rPr lang="en-US" sz="3999" dirty="0" smtClean="0">
                <a:solidFill>
                  <a:srgbClr val="000000"/>
                </a:solidFill>
                <a:latin typeface="Arimo Bold"/>
              </a:rPr>
              <a:t>N</a:t>
            </a:r>
            <a:r>
              <a:rPr lang="tr-TR" sz="3999" dirty="0" smtClean="0">
                <a:solidFill>
                  <a:srgbClr val="000000"/>
                </a:solidFill>
                <a:latin typeface="Arimo Bold"/>
              </a:rPr>
              <a:t>İ</a:t>
            </a:r>
            <a:r>
              <a:rPr lang="en-US" sz="3999" dirty="0" smtClean="0">
                <a:solidFill>
                  <a:srgbClr val="000000"/>
                </a:solidFill>
                <a:latin typeface="Arimo Bold"/>
              </a:rPr>
              <a:t> DESTEKLEY</a:t>
            </a:r>
            <a:r>
              <a:rPr lang="tr-TR" sz="3999" dirty="0" smtClean="0">
                <a:solidFill>
                  <a:srgbClr val="000000"/>
                </a:solidFill>
                <a:latin typeface="Arimo Bold"/>
              </a:rPr>
              <a:t>İ</a:t>
            </a:r>
            <a:r>
              <a:rPr lang="en-US" sz="3999" dirty="0" smtClean="0">
                <a:solidFill>
                  <a:srgbClr val="000000"/>
                </a:solidFill>
                <a:latin typeface="Arimo Bold"/>
              </a:rPr>
              <a:t>N</a:t>
            </a:r>
            <a:r>
              <a:rPr lang="en-US" sz="3999" dirty="0">
                <a:solidFill>
                  <a:srgbClr val="000000"/>
                </a:solidFill>
                <a:latin typeface="Arimo Bold"/>
              </a:rPr>
              <a:t>.</a:t>
            </a:r>
          </a:p>
          <a:p>
            <a:pPr marL="647700" lvl="1" indent="-323850">
              <a:lnSpc>
                <a:spcPts val="4770"/>
              </a:lnSpc>
              <a:buFont typeface="Arial"/>
              <a:buChar char="•"/>
            </a:pPr>
            <a:r>
              <a:rPr lang="en-US" sz="3000" dirty="0" err="1">
                <a:solidFill>
                  <a:srgbClr val="000000"/>
                </a:solidFill>
                <a:latin typeface="Arimo"/>
              </a:rPr>
              <a:t>Davranışlarının</a:t>
            </a:r>
            <a:r>
              <a:rPr lang="en-US" sz="3000" dirty="0">
                <a:solidFill>
                  <a:srgbClr val="000000"/>
                </a:solidFill>
                <a:latin typeface="Arimo"/>
              </a:rPr>
              <a:t> </a:t>
            </a:r>
            <a:r>
              <a:rPr lang="en-US" sz="3000" dirty="0" err="1">
                <a:solidFill>
                  <a:srgbClr val="000000"/>
                </a:solidFill>
                <a:latin typeface="Arimo"/>
              </a:rPr>
              <a:t>diğerlerini</a:t>
            </a:r>
            <a:r>
              <a:rPr lang="en-US" sz="3000" dirty="0">
                <a:solidFill>
                  <a:srgbClr val="000000"/>
                </a:solidFill>
                <a:latin typeface="Arimo"/>
              </a:rPr>
              <a:t> </a:t>
            </a:r>
            <a:r>
              <a:rPr lang="en-US" sz="3000" dirty="0" err="1">
                <a:solidFill>
                  <a:srgbClr val="000000"/>
                </a:solidFill>
                <a:latin typeface="Arimo"/>
              </a:rPr>
              <a:t>nasıl</a:t>
            </a:r>
            <a:r>
              <a:rPr lang="en-US" sz="3000" dirty="0">
                <a:solidFill>
                  <a:srgbClr val="000000"/>
                </a:solidFill>
                <a:latin typeface="Arimo"/>
              </a:rPr>
              <a:t> </a:t>
            </a:r>
            <a:r>
              <a:rPr lang="en-US" sz="3000" dirty="0" err="1">
                <a:solidFill>
                  <a:srgbClr val="000000"/>
                </a:solidFill>
                <a:latin typeface="Arimo"/>
              </a:rPr>
              <a:t>etkilediğini</a:t>
            </a:r>
            <a:r>
              <a:rPr lang="en-US" sz="3000" dirty="0">
                <a:solidFill>
                  <a:srgbClr val="000000"/>
                </a:solidFill>
                <a:latin typeface="Arimo"/>
              </a:rPr>
              <a:t> </a:t>
            </a:r>
            <a:r>
              <a:rPr lang="en-US" sz="3000" dirty="0" err="1">
                <a:solidFill>
                  <a:srgbClr val="000000"/>
                </a:solidFill>
                <a:latin typeface="Arimo"/>
              </a:rPr>
              <a:t>anlamasına</a:t>
            </a:r>
            <a:r>
              <a:rPr lang="en-US" sz="3000" dirty="0">
                <a:solidFill>
                  <a:srgbClr val="000000"/>
                </a:solidFill>
                <a:latin typeface="Arimo"/>
              </a:rPr>
              <a:t> </a:t>
            </a:r>
            <a:r>
              <a:rPr lang="en-US" sz="3000" dirty="0" err="1">
                <a:solidFill>
                  <a:srgbClr val="000000"/>
                </a:solidFill>
                <a:latin typeface="Arimo"/>
              </a:rPr>
              <a:t>yardımcı</a:t>
            </a:r>
            <a:r>
              <a:rPr lang="en-US" sz="3000" dirty="0">
                <a:solidFill>
                  <a:srgbClr val="000000"/>
                </a:solidFill>
                <a:latin typeface="Arimo"/>
              </a:rPr>
              <a:t> </a:t>
            </a:r>
            <a:r>
              <a:rPr lang="en-US" sz="3000" dirty="0" err="1">
                <a:solidFill>
                  <a:srgbClr val="000000"/>
                </a:solidFill>
                <a:latin typeface="Arimo"/>
              </a:rPr>
              <a:t>olun</a:t>
            </a:r>
            <a:r>
              <a:rPr lang="en-US" sz="3000" dirty="0">
                <a:solidFill>
                  <a:srgbClr val="000000"/>
                </a:solidFill>
                <a:latin typeface="Arimo"/>
              </a:rPr>
              <a:t>.</a:t>
            </a:r>
          </a:p>
          <a:p>
            <a:pPr marL="647700" lvl="1" indent="-323850">
              <a:lnSpc>
                <a:spcPts val="4770"/>
              </a:lnSpc>
              <a:buFont typeface="Arial"/>
              <a:buChar char="•"/>
            </a:pPr>
            <a:r>
              <a:rPr lang="en-US" sz="3000" dirty="0" err="1">
                <a:solidFill>
                  <a:srgbClr val="000000"/>
                </a:solidFill>
                <a:latin typeface="Arimo"/>
              </a:rPr>
              <a:t>Kendini</a:t>
            </a:r>
            <a:r>
              <a:rPr lang="en-US" sz="3000" dirty="0">
                <a:solidFill>
                  <a:srgbClr val="000000"/>
                </a:solidFill>
                <a:latin typeface="Arimo"/>
              </a:rPr>
              <a:t> </a:t>
            </a:r>
            <a:r>
              <a:rPr lang="en-US" sz="3000" dirty="0" err="1">
                <a:solidFill>
                  <a:srgbClr val="000000"/>
                </a:solidFill>
                <a:latin typeface="Arimo"/>
              </a:rPr>
              <a:t>şefkatli</a:t>
            </a:r>
            <a:r>
              <a:rPr lang="en-US" sz="3000" dirty="0">
                <a:solidFill>
                  <a:srgbClr val="000000"/>
                </a:solidFill>
                <a:latin typeface="Arimo"/>
              </a:rPr>
              <a:t> </a:t>
            </a:r>
            <a:r>
              <a:rPr lang="en-US" sz="3000" dirty="0" err="1">
                <a:solidFill>
                  <a:srgbClr val="000000"/>
                </a:solidFill>
                <a:latin typeface="Arimo"/>
              </a:rPr>
              <a:t>bir</a:t>
            </a:r>
            <a:r>
              <a:rPr lang="en-US" sz="3000" dirty="0">
                <a:solidFill>
                  <a:srgbClr val="000000"/>
                </a:solidFill>
                <a:latin typeface="Arimo"/>
              </a:rPr>
              <a:t> </a:t>
            </a:r>
            <a:r>
              <a:rPr lang="en-US" sz="3000" dirty="0" err="1">
                <a:solidFill>
                  <a:srgbClr val="000000"/>
                </a:solidFill>
                <a:latin typeface="Arimo"/>
              </a:rPr>
              <a:t>insan</a:t>
            </a:r>
            <a:r>
              <a:rPr lang="en-US" sz="3000" dirty="0">
                <a:solidFill>
                  <a:srgbClr val="000000"/>
                </a:solidFill>
                <a:latin typeface="Arimo"/>
              </a:rPr>
              <a:t> </a:t>
            </a:r>
            <a:r>
              <a:rPr lang="en-US" sz="3000" dirty="0" err="1">
                <a:solidFill>
                  <a:srgbClr val="000000"/>
                </a:solidFill>
                <a:latin typeface="Arimo"/>
              </a:rPr>
              <a:t>olarak</a:t>
            </a:r>
            <a:r>
              <a:rPr lang="en-US" sz="3000" dirty="0">
                <a:solidFill>
                  <a:srgbClr val="000000"/>
                </a:solidFill>
                <a:latin typeface="Arimo"/>
              </a:rPr>
              <a:t> </a:t>
            </a:r>
            <a:r>
              <a:rPr lang="en-US" sz="3000" dirty="0" err="1">
                <a:solidFill>
                  <a:srgbClr val="000000"/>
                </a:solidFill>
                <a:latin typeface="Arimo"/>
              </a:rPr>
              <a:t>görmesine</a:t>
            </a:r>
            <a:r>
              <a:rPr lang="en-US" sz="3000" dirty="0">
                <a:solidFill>
                  <a:srgbClr val="000000"/>
                </a:solidFill>
                <a:latin typeface="Arimo"/>
              </a:rPr>
              <a:t> </a:t>
            </a:r>
            <a:r>
              <a:rPr lang="en-US" sz="3000" dirty="0" err="1">
                <a:solidFill>
                  <a:srgbClr val="000000"/>
                </a:solidFill>
                <a:latin typeface="Arimo"/>
              </a:rPr>
              <a:t>yardım</a:t>
            </a:r>
            <a:r>
              <a:rPr lang="en-US" sz="3000" dirty="0">
                <a:solidFill>
                  <a:srgbClr val="000000"/>
                </a:solidFill>
                <a:latin typeface="Arimo"/>
              </a:rPr>
              <a:t> </a:t>
            </a:r>
            <a:r>
              <a:rPr lang="en-US" sz="3000" dirty="0" err="1">
                <a:solidFill>
                  <a:srgbClr val="000000"/>
                </a:solidFill>
                <a:latin typeface="Arimo"/>
              </a:rPr>
              <a:t>edin</a:t>
            </a:r>
            <a:r>
              <a:rPr lang="en-US" sz="3000" dirty="0">
                <a:solidFill>
                  <a:srgbClr val="000000"/>
                </a:solidFill>
                <a:latin typeface="Arimo"/>
              </a:rPr>
              <a:t>.</a:t>
            </a:r>
          </a:p>
          <a:p>
            <a:pPr marL="647700" lvl="1" indent="-323850">
              <a:lnSpc>
                <a:spcPts val="4770"/>
              </a:lnSpc>
              <a:buFont typeface="Arial"/>
              <a:buChar char="•"/>
            </a:pPr>
            <a:r>
              <a:rPr lang="en-US" sz="3000" dirty="0" err="1">
                <a:solidFill>
                  <a:srgbClr val="000000"/>
                </a:solidFill>
                <a:latin typeface="Arimo"/>
              </a:rPr>
              <a:t>Akran</a:t>
            </a:r>
            <a:r>
              <a:rPr lang="en-US" sz="3000" dirty="0">
                <a:solidFill>
                  <a:srgbClr val="000000"/>
                </a:solidFill>
                <a:latin typeface="Arimo"/>
              </a:rPr>
              <a:t> </a:t>
            </a:r>
            <a:r>
              <a:rPr lang="en-US" sz="3000" dirty="0" err="1">
                <a:solidFill>
                  <a:srgbClr val="000000"/>
                </a:solidFill>
                <a:latin typeface="Arimo"/>
              </a:rPr>
              <a:t>grupları</a:t>
            </a:r>
            <a:r>
              <a:rPr lang="en-US" sz="3000" dirty="0">
                <a:solidFill>
                  <a:srgbClr val="000000"/>
                </a:solidFill>
                <a:latin typeface="Arimo"/>
              </a:rPr>
              <a:t> </a:t>
            </a:r>
            <a:r>
              <a:rPr lang="en-US" sz="3000" dirty="0" err="1">
                <a:solidFill>
                  <a:srgbClr val="000000"/>
                </a:solidFill>
                <a:latin typeface="Arimo"/>
              </a:rPr>
              <a:t>içinde</a:t>
            </a:r>
            <a:r>
              <a:rPr lang="en-US" sz="3000" dirty="0">
                <a:solidFill>
                  <a:srgbClr val="000000"/>
                </a:solidFill>
                <a:latin typeface="Arimo"/>
              </a:rPr>
              <a:t> </a:t>
            </a:r>
            <a:r>
              <a:rPr lang="en-US" sz="3000" dirty="0" err="1">
                <a:solidFill>
                  <a:srgbClr val="000000"/>
                </a:solidFill>
                <a:latin typeface="Arimo"/>
              </a:rPr>
              <a:t>diğerleri</a:t>
            </a:r>
            <a:r>
              <a:rPr lang="en-US" sz="3000" dirty="0">
                <a:solidFill>
                  <a:srgbClr val="000000"/>
                </a:solidFill>
                <a:latin typeface="Arimo"/>
              </a:rPr>
              <a:t> </a:t>
            </a:r>
            <a:r>
              <a:rPr lang="en-US" sz="3000" dirty="0" err="1">
                <a:solidFill>
                  <a:srgbClr val="000000"/>
                </a:solidFill>
                <a:latin typeface="Arimo"/>
              </a:rPr>
              <a:t>ile</a:t>
            </a:r>
            <a:r>
              <a:rPr lang="en-US" sz="3000" dirty="0">
                <a:solidFill>
                  <a:srgbClr val="000000"/>
                </a:solidFill>
                <a:latin typeface="Arimo"/>
              </a:rPr>
              <a:t> </a:t>
            </a:r>
            <a:r>
              <a:rPr lang="en-US" sz="3000" dirty="0" err="1">
                <a:solidFill>
                  <a:srgbClr val="000000"/>
                </a:solidFill>
                <a:latin typeface="Arimo"/>
              </a:rPr>
              <a:t>bağlılığın</a:t>
            </a:r>
            <a:r>
              <a:rPr lang="en-US" sz="3000" dirty="0">
                <a:solidFill>
                  <a:srgbClr val="000000"/>
                </a:solidFill>
                <a:latin typeface="Arimo"/>
              </a:rPr>
              <a:t> </a:t>
            </a:r>
            <a:r>
              <a:rPr lang="en-US" sz="3000" dirty="0" err="1">
                <a:solidFill>
                  <a:srgbClr val="000000"/>
                </a:solidFill>
                <a:latin typeface="Arimo"/>
              </a:rPr>
              <a:t>önemini</a:t>
            </a:r>
            <a:r>
              <a:rPr lang="en-US" sz="3000" dirty="0">
                <a:solidFill>
                  <a:srgbClr val="000000"/>
                </a:solidFill>
                <a:latin typeface="Arimo"/>
              </a:rPr>
              <a:t> </a:t>
            </a:r>
            <a:r>
              <a:rPr lang="en-US" sz="3000" dirty="0" err="1">
                <a:solidFill>
                  <a:srgbClr val="000000"/>
                </a:solidFill>
                <a:latin typeface="Arimo"/>
              </a:rPr>
              <a:t>vurgulayın</a:t>
            </a:r>
            <a:r>
              <a:rPr lang="en-US" sz="3000" dirty="0">
                <a:solidFill>
                  <a:srgbClr val="000000"/>
                </a:solidFill>
                <a:latin typeface="Arimo"/>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rot="-8419140">
            <a:off x="16781988" y="-3913825"/>
            <a:ext cx="2842082" cy="7253346"/>
            <a:chOff x="0" y="0"/>
            <a:chExt cx="660400" cy="1685423"/>
          </a:xfrm>
        </p:grpSpPr>
        <p:sp>
          <p:nvSpPr>
            <p:cNvPr id="13" name="Freeform 13"/>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4" name="TextBox 14"/>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rot="-8422862">
            <a:off x="18303618" y="-391052"/>
            <a:ext cx="1338510" cy="5875601"/>
            <a:chOff x="0" y="0"/>
            <a:chExt cx="660400" cy="2898930"/>
          </a:xfrm>
        </p:grpSpPr>
        <p:sp>
          <p:nvSpPr>
            <p:cNvPr id="16" name="Freeform 16"/>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17" name="TextBox 17"/>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4997526" y="-558072"/>
            <a:ext cx="411277" cy="1644511"/>
            <a:chOff x="0" y="0"/>
            <a:chExt cx="660400" cy="2640639"/>
          </a:xfrm>
        </p:grpSpPr>
        <p:sp>
          <p:nvSpPr>
            <p:cNvPr id="19" name="Freeform 19"/>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1" name="AutoShape 21"/>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2" name="TextBox 22"/>
          <p:cNvSpPr txBox="1"/>
          <p:nvPr/>
        </p:nvSpPr>
        <p:spPr>
          <a:xfrm>
            <a:off x="2358483" y="2003153"/>
            <a:ext cx="10329938" cy="2624455"/>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Arimo Bold"/>
              </a:rPr>
              <a:t>KONTROLÜ PAYLAŞIN.</a:t>
            </a:r>
          </a:p>
          <a:p>
            <a:pPr marL="647700" lvl="1" indent="-323850">
              <a:lnSpc>
                <a:spcPts val="4620"/>
              </a:lnSpc>
              <a:buFont typeface="Arial"/>
              <a:buChar char="•"/>
            </a:pPr>
            <a:r>
              <a:rPr lang="en-US" sz="3000">
                <a:solidFill>
                  <a:srgbClr val="000000"/>
                </a:solidFill>
                <a:latin typeface="Arimo"/>
              </a:rPr>
              <a:t>Çocuğunuza seçim hakkı verin.</a:t>
            </a:r>
          </a:p>
          <a:p>
            <a:pPr marL="647700" lvl="1" indent="-323850">
              <a:lnSpc>
                <a:spcPts val="4620"/>
              </a:lnSpc>
              <a:buFont typeface="Arial"/>
              <a:buChar char="•"/>
            </a:pPr>
            <a:r>
              <a:rPr lang="en-US" sz="3000">
                <a:solidFill>
                  <a:srgbClr val="000000"/>
                </a:solidFill>
                <a:latin typeface="Arimo"/>
              </a:rPr>
              <a:t>Seçimlerinin sonucunu deneyimlemesine izin verin.</a:t>
            </a:r>
          </a:p>
          <a:p>
            <a:pPr marL="647700" lvl="1" indent="-323850">
              <a:lnSpc>
                <a:spcPts val="4620"/>
              </a:lnSpc>
              <a:buFont typeface="Arial"/>
              <a:buChar char="•"/>
            </a:pPr>
            <a:r>
              <a:rPr lang="en-US" sz="3000">
                <a:solidFill>
                  <a:srgbClr val="000000"/>
                </a:solidFill>
                <a:latin typeface="Arimo"/>
              </a:rPr>
              <a:t>Kuralları güç gösterisi olarak kullanmayın.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13036870" y="-1312917"/>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6" name="TextBox 6"/>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7" name="Group 7"/>
          <p:cNvGrpSpPr/>
          <p:nvPr/>
        </p:nvGrpSpPr>
        <p:grpSpPr>
          <a:xfrm>
            <a:off x="1752881" y="9161550"/>
            <a:ext cx="2625834" cy="262583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9" name="TextBox 9"/>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0" name="TextBox 10"/>
          <p:cNvSpPr txBox="1"/>
          <p:nvPr/>
        </p:nvSpPr>
        <p:spPr>
          <a:xfrm>
            <a:off x="2850533" y="2320925"/>
            <a:ext cx="14025895" cy="2098675"/>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Arimo"/>
              </a:rPr>
              <a:t>Ergenlik, 11–12 yaşlarında başlayıp yirmili yaşların başlangıcına kadar süren, hızlı bedensel, ruhsal, sosyal değişiklikleri içeren dönemin genel adıdır. </a:t>
            </a:r>
          </a:p>
        </p:txBody>
      </p:sp>
      <p:sp>
        <p:nvSpPr>
          <p:cNvPr id="11" name="TextBox 11"/>
          <p:cNvSpPr txBox="1"/>
          <p:nvPr/>
        </p:nvSpPr>
        <p:spPr>
          <a:xfrm>
            <a:off x="685426" y="5191663"/>
            <a:ext cx="13909823" cy="688975"/>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Arimo"/>
              </a:rPr>
              <a:t>• Ergenlik büyümenin doğal bir parçasıdır. </a:t>
            </a:r>
          </a:p>
        </p:txBody>
      </p:sp>
      <p:sp>
        <p:nvSpPr>
          <p:cNvPr id="12" name="TextBox 12"/>
          <p:cNvSpPr txBox="1"/>
          <p:nvPr/>
        </p:nvSpPr>
        <p:spPr>
          <a:xfrm>
            <a:off x="1533966" y="6652163"/>
            <a:ext cx="14586157" cy="688975"/>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Arimo"/>
              </a:rPr>
              <a:t>• Ergenliğin, zamanı biraz farklı olsa da herkes yaşar.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2687361" y="-321014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15848734" y="8098728"/>
            <a:ext cx="3616106" cy="36161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8" name="TextBox 8"/>
          <p:cNvSpPr txBox="1"/>
          <p:nvPr/>
        </p:nvSpPr>
        <p:spPr>
          <a:xfrm>
            <a:off x="6677471" y="4236403"/>
            <a:ext cx="4933057" cy="1604644"/>
          </a:xfrm>
          <a:prstGeom prst="rect">
            <a:avLst/>
          </a:prstGeom>
        </p:spPr>
        <p:txBody>
          <a:bodyPr lIns="0" tIns="0" rIns="0" bIns="0" rtlCol="0" anchor="t">
            <a:spAutoFit/>
          </a:bodyPr>
          <a:lstStyle/>
          <a:p>
            <a:pPr algn="ctr">
              <a:lnSpc>
                <a:spcPts val="12880"/>
              </a:lnSpc>
            </a:pPr>
            <a:r>
              <a:rPr lang="en-US" sz="9200">
                <a:solidFill>
                  <a:srgbClr val="000000"/>
                </a:solidFill>
                <a:latin typeface="Arimo Bold"/>
              </a:rPr>
              <a:t>İLETİŞİM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4587225" y="-4431819"/>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16004937" y="8187987"/>
            <a:ext cx="3616106" cy="36161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8" name="Freeform 8"/>
          <p:cNvSpPr/>
          <p:nvPr/>
        </p:nvSpPr>
        <p:spPr>
          <a:xfrm>
            <a:off x="3574851" y="1943008"/>
            <a:ext cx="11138299" cy="2506117"/>
          </a:xfrm>
          <a:custGeom>
            <a:avLst/>
            <a:gdLst/>
            <a:ahLst/>
            <a:cxnLst/>
            <a:rect l="l" t="t" r="r" b="b"/>
            <a:pathLst>
              <a:path w="11138299" h="2506117">
                <a:moveTo>
                  <a:pt x="0" y="0"/>
                </a:moveTo>
                <a:lnTo>
                  <a:pt x="11138298" y="0"/>
                </a:lnTo>
                <a:lnTo>
                  <a:pt x="11138298" y="2506117"/>
                </a:lnTo>
                <a:lnTo>
                  <a:pt x="0" y="25061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4652242" y="3196067"/>
            <a:ext cx="758452" cy="849806"/>
          </a:xfrm>
          <a:custGeom>
            <a:avLst/>
            <a:gdLst/>
            <a:ahLst/>
            <a:cxnLst/>
            <a:rect l="l" t="t" r="r" b="b"/>
            <a:pathLst>
              <a:path w="758452" h="849806">
                <a:moveTo>
                  <a:pt x="0" y="0"/>
                </a:moveTo>
                <a:lnTo>
                  <a:pt x="758452" y="0"/>
                </a:lnTo>
                <a:lnTo>
                  <a:pt x="758452" y="849806"/>
                </a:lnTo>
                <a:lnTo>
                  <a:pt x="0" y="849806"/>
                </a:lnTo>
                <a:lnTo>
                  <a:pt x="0" y="0"/>
                </a:lnTo>
                <a:close/>
              </a:path>
            </a:pathLst>
          </a:custGeom>
          <a:blipFill>
            <a:blip r:embed="rId4"/>
            <a:stretch>
              <a:fillRect/>
            </a:stretch>
          </a:blipFill>
        </p:spPr>
      </p:sp>
      <p:sp>
        <p:nvSpPr>
          <p:cNvPr id="10" name="Freeform 10"/>
          <p:cNvSpPr/>
          <p:nvPr/>
        </p:nvSpPr>
        <p:spPr>
          <a:xfrm>
            <a:off x="6518489" y="5318581"/>
            <a:ext cx="11138299" cy="2506117"/>
          </a:xfrm>
          <a:custGeom>
            <a:avLst/>
            <a:gdLst/>
            <a:ahLst/>
            <a:cxnLst/>
            <a:rect l="l" t="t" r="r" b="b"/>
            <a:pathLst>
              <a:path w="11138299" h="2506117">
                <a:moveTo>
                  <a:pt x="0" y="0"/>
                </a:moveTo>
                <a:lnTo>
                  <a:pt x="11138299" y="0"/>
                </a:lnTo>
                <a:lnTo>
                  <a:pt x="11138299" y="2506117"/>
                </a:lnTo>
                <a:lnTo>
                  <a:pt x="0" y="25061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a:off x="7823891" y="6571640"/>
            <a:ext cx="838497" cy="1097869"/>
          </a:xfrm>
          <a:custGeom>
            <a:avLst/>
            <a:gdLst/>
            <a:ahLst/>
            <a:cxnLst/>
            <a:rect l="l" t="t" r="r" b="b"/>
            <a:pathLst>
              <a:path w="838497" h="1097869">
                <a:moveTo>
                  <a:pt x="0" y="0"/>
                </a:moveTo>
                <a:lnTo>
                  <a:pt x="838497" y="0"/>
                </a:lnTo>
                <a:lnTo>
                  <a:pt x="838497" y="1097868"/>
                </a:lnTo>
                <a:lnTo>
                  <a:pt x="0" y="109786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TextBox 12"/>
          <p:cNvSpPr txBox="1"/>
          <p:nvPr/>
        </p:nvSpPr>
        <p:spPr>
          <a:xfrm>
            <a:off x="6181724" y="525463"/>
            <a:ext cx="10688598" cy="897682"/>
          </a:xfrm>
          <a:prstGeom prst="rect">
            <a:avLst/>
          </a:prstGeom>
        </p:spPr>
        <p:txBody>
          <a:bodyPr lIns="0" tIns="0" rIns="0" bIns="0" rtlCol="0" anchor="t">
            <a:spAutoFit/>
          </a:bodyPr>
          <a:lstStyle/>
          <a:p>
            <a:pPr algn="ctr">
              <a:lnSpc>
                <a:spcPts val="7000"/>
              </a:lnSpc>
              <a:spcBef>
                <a:spcPct val="0"/>
              </a:spcBef>
            </a:pPr>
            <a:r>
              <a:rPr lang="en-US" sz="5000" dirty="0" smtClean="0">
                <a:solidFill>
                  <a:srgbClr val="000000"/>
                </a:solidFill>
                <a:latin typeface="Arimo Bold"/>
              </a:rPr>
              <a:t>B</a:t>
            </a:r>
            <a:r>
              <a:rPr lang="tr-TR" sz="5000" dirty="0" smtClean="0">
                <a:solidFill>
                  <a:srgbClr val="000000"/>
                </a:solidFill>
                <a:latin typeface="Arimo Bold"/>
              </a:rPr>
              <a:t>İ</a:t>
            </a:r>
            <a:r>
              <a:rPr lang="en-US" sz="5000" dirty="0" smtClean="0">
                <a:solidFill>
                  <a:srgbClr val="000000"/>
                </a:solidFill>
                <a:latin typeface="Arimo Bold"/>
              </a:rPr>
              <a:t>LD</a:t>
            </a:r>
            <a:r>
              <a:rPr lang="tr-TR" sz="5000" dirty="0" smtClean="0">
                <a:solidFill>
                  <a:srgbClr val="000000"/>
                </a:solidFill>
                <a:latin typeface="Arimo Bold"/>
              </a:rPr>
              <a:t>İ</a:t>
            </a:r>
            <a:r>
              <a:rPr lang="en-US" sz="5000" dirty="0" smtClean="0">
                <a:solidFill>
                  <a:srgbClr val="000000"/>
                </a:solidFill>
                <a:latin typeface="Arimo Bold"/>
              </a:rPr>
              <a:t>KLER</a:t>
            </a:r>
            <a:r>
              <a:rPr lang="tr-TR" sz="5000" dirty="0" smtClean="0">
                <a:solidFill>
                  <a:srgbClr val="000000"/>
                </a:solidFill>
                <a:latin typeface="Arimo Bold"/>
              </a:rPr>
              <a:t>İ </a:t>
            </a:r>
            <a:r>
              <a:rPr lang="en-US" sz="5000" dirty="0" smtClean="0">
                <a:solidFill>
                  <a:srgbClr val="000000"/>
                </a:solidFill>
                <a:latin typeface="Arimo Bold"/>
              </a:rPr>
              <a:t>HAKKINDA </a:t>
            </a:r>
            <a:r>
              <a:rPr lang="en-US" sz="5000" dirty="0">
                <a:solidFill>
                  <a:srgbClr val="000000"/>
                </a:solidFill>
                <a:latin typeface="Arimo Bold"/>
              </a:rPr>
              <a:t>KONUŞUN.</a:t>
            </a:r>
          </a:p>
        </p:txBody>
      </p:sp>
      <p:sp>
        <p:nvSpPr>
          <p:cNvPr id="13" name="TextBox 13"/>
          <p:cNvSpPr txBox="1"/>
          <p:nvPr/>
        </p:nvSpPr>
        <p:spPr>
          <a:xfrm>
            <a:off x="4038623" y="2580116"/>
            <a:ext cx="10674526" cy="615951"/>
          </a:xfrm>
          <a:prstGeom prst="rect">
            <a:avLst/>
          </a:prstGeom>
        </p:spPr>
        <p:txBody>
          <a:bodyPr lIns="0" tIns="0" rIns="0" bIns="0" rtlCol="0" anchor="t">
            <a:spAutoFit/>
          </a:bodyPr>
          <a:lstStyle/>
          <a:p>
            <a:pPr algn="ctr">
              <a:lnSpc>
                <a:spcPts val="4899"/>
              </a:lnSpc>
              <a:spcBef>
                <a:spcPct val="0"/>
              </a:spcBef>
            </a:pPr>
            <a:r>
              <a:rPr lang="en-US" sz="3499">
                <a:solidFill>
                  <a:srgbClr val="000000"/>
                </a:solidFill>
                <a:latin typeface="Arimo Bold"/>
              </a:rPr>
              <a:t>YANLIŞ      BUNU  ANLAMAK İÇİN ÇOK GENÇSİN.                                  </a:t>
            </a:r>
          </a:p>
        </p:txBody>
      </p:sp>
      <p:sp>
        <p:nvSpPr>
          <p:cNvPr id="14" name="TextBox 14"/>
          <p:cNvSpPr txBox="1"/>
          <p:nvPr/>
        </p:nvSpPr>
        <p:spPr>
          <a:xfrm>
            <a:off x="7081337" y="5811912"/>
            <a:ext cx="10012602" cy="615950"/>
          </a:xfrm>
          <a:prstGeom prst="rect">
            <a:avLst/>
          </a:prstGeom>
        </p:spPr>
        <p:txBody>
          <a:bodyPr lIns="0" tIns="0" rIns="0" bIns="0" rtlCol="0" anchor="t">
            <a:spAutoFit/>
          </a:bodyPr>
          <a:lstStyle/>
          <a:p>
            <a:pPr algn="ctr">
              <a:lnSpc>
                <a:spcPts val="4899"/>
              </a:lnSpc>
              <a:spcBef>
                <a:spcPct val="0"/>
              </a:spcBef>
            </a:pPr>
            <a:r>
              <a:rPr lang="en-US" sz="3499">
                <a:solidFill>
                  <a:srgbClr val="000000"/>
                </a:solidFill>
                <a:latin typeface="Arimo Bold"/>
              </a:rPr>
              <a:t>DOĞRU   BU DURUMDAN NELER ANLADIN?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3758465" y="-4459769"/>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15848734" y="8098728"/>
            <a:ext cx="3616106" cy="36161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8" name="Freeform 8"/>
          <p:cNvSpPr/>
          <p:nvPr/>
        </p:nvSpPr>
        <p:spPr>
          <a:xfrm>
            <a:off x="3069930" y="2764865"/>
            <a:ext cx="11138299" cy="2506117"/>
          </a:xfrm>
          <a:custGeom>
            <a:avLst/>
            <a:gdLst/>
            <a:ahLst/>
            <a:cxnLst/>
            <a:rect l="l" t="t" r="r" b="b"/>
            <a:pathLst>
              <a:path w="11138299" h="2506117">
                <a:moveTo>
                  <a:pt x="0" y="0"/>
                </a:moveTo>
                <a:lnTo>
                  <a:pt x="11138299" y="0"/>
                </a:lnTo>
                <a:lnTo>
                  <a:pt x="11138299" y="2506117"/>
                </a:lnTo>
                <a:lnTo>
                  <a:pt x="0" y="25061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6518489" y="5795541"/>
            <a:ext cx="11138299" cy="2506117"/>
          </a:xfrm>
          <a:custGeom>
            <a:avLst/>
            <a:gdLst/>
            <a:ahLst/>
            <a:cxnLst/>
            <a:rect l="l" t="t" r="r" b="b"/>
            <a:pathLst>
              <a:path w="11138299" h="2506117">
                <a:moveTo>
                  <a:pt x="0" y="0"/>
                </a:moveTo>
                <a:lnTo>
                  <a:pt x="11138299" y="0"/>
                </a:lnTo>
                <a:lnTo>
                  <a:pt x="11138299" y="2506118"/>
                </a:lnTo>
                <a:lnTo>
                  <a:pt x="0" y="25061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4890257" y="4017924"/>
            <a:ext cx="758452" cy="849806"/>
          </a:xfrm>
          <a:custGeom>
            <a:avLst/>
            <a:gdLst/>
            <a:ahLst/>
            <a:cxnLst/>
            <a:rect l="l" t="t" r="r" b="b"/>
            <a:pathLst>
              <a:path w="758452" h="849806">
                <a:moveTo>
                  <a:pt x="0" y="0"/>
                </a:moveTo>
                <a:lnTo>
                  <a:pt x="758452" y="0"/>
                </a:lnTo>
                <a:lnTo>
                  <a:pt x="758452" y="849806"/>
                </a:lnTo>
                <a:lnTo>
                  <a:pt x="0" y="849806"/>
                </a:lnTo>
                <a:lnTo>
                  <a:pt x="0" y="0"/>
                </a:lnTo>
                <a:close/>
              </a:path>
            </a:pathLst>
          </a:custGeom>
          <a:blipFill>
            <a:blip r:embed="rId4"/>
            <a:stretch>
              <a:fillRect/>
            </a:stretch>
          </a:blipFill>
        </p:spPr>
      </p:sp>
      <p:sp>
        <p:nvSpPr>
          <p:cNvPr id="11" name="Freeform 11"/>
          <p:cNvSpPr/>
          <p:nvPr/>
        </p:nvSpPr>
        <p:spPr>
          <a:xfrm>
            <a:off x="7537051" y="7048600"/>
            <a:ext cx="838497" cy="1097869"/>
          </a:xfrm>
          <a:custGeom>
            <a:avLst/>
            <a:gdLst/>
            <a:ahLst/>
            <a:cxnLst/>
            <a:rect l="l" t="t" r="r" b="b"/>
            <a:pathLst>
              <a:path w="838497" h="1097869">
                <a:moveTo>
                  <a:pt x="0" y="0"/>
                </a:moveTo>
                <a:lnTo>
                  <a:pt x="838497" y="0"/>
                </a:lnTo>
                <a:lnTo>
                  <a:pt x="838497" y="1097868"/>
                </a:lnTo>
                <a:lnTo>
                  <a:pt x="0" y="109786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TextBox 12"/>
          <p:cNvSpPr txBox="1"/>
          <p:nvPr/>
        </p:nvSpPr>
        <p:spPr>
          <a:xfrm>
            <a:off x="5648709" y="1213675"/>
            <a:ext cx="9137452" cy="88265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Arimo Bold"/>
              </a:rPr>
              <a:t>BAKIŞ AÇISINA ÖNEM VERIN.</a:t>
            </a:r>
          </a:p>
        </p:txBody>
      </p:sp>
      <p:sp>
        <p:nvSpPr>
          <p:cNvPr id="13" name="TextBox 13"/>
          <p:cNvSpPr txBox="1"/>
          <p:nvPr/>
        </p:nvSpPr>
        <p:spPr>
          <a:xfrm>
            <a:off x="3528786" y="3355383"/>
            <a:ext cx="10220587" cy="1244600"/>
          </a:xfrm>
          <a:prstGeom prst="rect">
            <a:avLst/>
          </a:prstGeom>
        </p:spPr>
        <p:txBody>
          <a:bodyPr lIns="0" tIns="0" rIns="0" bIns="0" rtlCol="0" anchor="t">
            <a:spAutoFit/>
          </a:bodyPr>
          <a:lstStyle/>
          <a:p>
            <a:pPr algn="ctr">
              <a:lnSpc>
                <a:spcPts val="4900"/>
              </a:lnSpc>
              <a:spcBef>
                <a:spcPct val="0"/>
              </a:spcBef>
            </a:pPr>
            <a:r>
              <a:rPr lang="en-US" sz="3500">
                <a:solidFill>
                  <a:srgbClr val="000000"/>
                </a:solidFill>
                <a:latin typeface="Arimo Bold"/>
              </a:rPr>
              <a:t>YANLIŞ  BENCE ŞUDURUMU BU ŞEKİLDE     HALLETMELİSİN....</a:t>
            </a:r>
          </a:p>
        </p:txBody>
      </p:sp>
      <p:sp>
        <p:nvSpPr>
          <p:cNvPr id="14" name="TextBox 14"/>
          <p:cNvSpPr txBox="1"/>
          <p:nvPr/>
        </p:nvSpPr>
        <p:spPr>
          <a:xfrm>
            <a:off x="7193565" y="6380055"/>
            <a:ext cx="10668232" cy="53340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rimo Bold"/>
              </a:rPr>
              <a:t>DOĞRU     BU DURUM HAKKINDA NE DÜŞÜNÜYORSUN?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4383277" y="-4482083"/>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15848734" y="8098728"/>
            <a:ext cx="3616106" cy="36161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8" name="Freeform 8"/>
          <p:cNvSpPr/>
          <p:nvPr/>
        </p:nvSpPr>
        <p:spPr>
          <a:xfrm>
            <a:off x="3797997" y="1787525"/>
            <a:ext cx="11138299" cy="2506117"/>
          </a:xfrm>
          <a:custGeom>
            <a:avLst/>
            <a:gdLst/>
            <a:ahLst/>
            <a:cxnLst/>
            <a:rect l="l" t="t" r="r" b="b"/>
            <a:pathLst>
              <a:path w="11138299" h="2506117">
                <a:moveTo>
                  <a:pt x="0" y="0"/>
                </a:moveTo>
                <a:lnTo>
                  <a:pt x="11138299" y="0"/>
                </a:lnTo>
                <a:lnTo>
                  <a:pt x="11138299" y="2506117"/>
                </a:lnTo>
                <a:lnTo>
                  <a:pt x="0" y="25061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5568618" y="5517802"/>
            <a:ext cx="11138299" cy="2506117"/>
          </a:xfrm>
          <a:custGeom>
            <a:avLst/>
            <a:gdLst/>
            <a:ahLst/>
            <a:cxnLst/>
            <a:rect l="l" t="t" r="r" b="b"/>
            <a:pathLst>
              <a:path w="11138299" h="2506117">
                <a:moveTo>
                  <a:pt x="0" y="0"/>
                </a:moveTo>
                <a:lnTo>
                  <a:pt x="11138299" y="0"/>
                </a:lnTo>
                <a:lnTo>
                  <a:pt x="11138299" y="2506117"/>
                </a:lnTo>
                <a:lnTo>
                  <a:pt x="0" y="25061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4980799" y="3040584"/>
            <a:ext cx="758452" cy="849806"/>
          </a:xfrm>
          <a:custGeom>
            <a:avLst/>
            <a:gdLst/>
            <a:ahLst/>
            <a:cxnLst/>
            <a:rect l="l" t="t" r="r" b="b"/>
            <a:pathLst>
              <a:path w="758452" h="849806">
                <a:moveTo>
                  <a:pt x="0" y="0"/>
                </a:moveTo>
                <a:lnTo>
                  <a:pt x="758452" y="0"/>
                </a:lnTo>
                <a:lnTo>
                  <a:pt x="758452" y="849806"/>
                </a:lnTo>
                <a:lnTo>
                  <a:pt x="0" y="849806"/>
                </a:lnTo>
                <a:lnTo>
                  <a:pt x="0" y="0"/>
                </a:lnTo>
                <a:close/>
              </a:path>
            </a:pathLst>
          </a:custGeom>
          <a:blipFill>
            <a:blip r:embed="rId4"/>
            <a:stretch>
              <a:fillRect/>
            </a:stretch>
          </a:blipFill>
        </p:spPr>
      </p:sp>
      <p:sp>
        <p:nvSpPr>
          <p:cNvPr id="11" name="Freeform 11"/>
          <p:cNvSpPr/>
          <p:nvPr/>
        </p:nvSpPr>
        <p:spPr>
          <a:xfrm>
            <a:off x="6694115" y="6770860"/>
            <a:ext cx="838497" cy="1097869"/>
          </a:xfrm>
          <a:custGeom>
            <a:avLst/>
            <a:gdLst/>
            <a:ahLst/>
            <a:cxnLst/>
            <a:rect l="l" t="t" r="r" b="b"/>
            <a:pathLst>
              <a:path w="838497" h="1097869">
                <a:moveTo>
                  <a:pt x="0" y="0"/>
                </a:moveTo>
                <a:lnTo>
                  <a:pt x="838497" y="0"/>
                </a:lnTo>
                <a:lnTo>
                  <a:pt x="838497" y="1097869"/>
                </a:lnTo>
                <a:lnTo>
                  <a:pt x="0" y="109786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TextBox 12"/>
          <p:cNvSpPr txBox="1"/>
          <p:nvPr/>
        </p:nvSpPr>
        <p:spPr>
          <a:xfrm>
            <a:off x="4094416" y="904875"/>
            <a:ext cx="12680556" cy="897682"/>
          </a:xfrm>
          <a:prstGeom prst="rect">
            <a:avLst/>
          </a:prstGeom>
        </p:spPr>
        <p:txBody>
          <a:bodyPr lIns="0" tIns="0" rIns="0" bIns="0" rtlCol="0" anchor="t">
            <a:spAutoFit/>
          </a:bodyPr>
          <a:lstStyle/>
          <a:p>
            <a:pPr algn="ctr">
              <a:lnSpc>
                <a:spcPts val="7000"/>
              </a:lnSpc>
              <a:spcBef>
                <a:spcPct val="0"/>
              </a:spcBef>
            </a:pPr>
            <a:r>
              <a:rPr lang="en-US" sz="5000" dirty="0" smtClean="0">
                <a:solidFill>
                  <a:srgbClr val="000000"/>
                </a:solidFill>
                <a:latin typeface="Arimo Bold"/>
              </a:rPr>
              <a:t>İHT</a:t>
            </a:r>
            <a:r>
              <a:rPr lang="tr-TR" sz="5000" dirty="0" smtClean="0">
                <a:solidFill>
                  <a:srgbClr val="000000"/>
                </a:solidFill>
                <a:latin typeface="Arimo Bold"/>
              </a:rPr>
              <a:t>İ</a:t>
            </a:r>
            <a:r>
              <a:rPr lang="en-US" sz="5000" dirty="0" smtClean="0">
                <a:solidFill>
                  <a:srgbClr val="000000"/>
                </a:solidFill>
                <a:latin typeface="Arimo Bold"/>
              </a:rPr>
              <a:t>YAÇLARI </a:t>
            </a:r>
            <a:r>
              <a:rPr lang="en-US" sz="5000" dirty="0">
                <a:solidFill>
                  <a:srgbClr val="000000"/>
                </a:solidFill>
                <a:latin typeface="Arimo Bold"/>
              </a:rPr>
              <a:t>HAKKINDA KONUŞUN.</a:t>
            </a:r>
          </a:p>
        </p:txBody>
      </p:sp>
      <p:sp>
        <p:nvSpPr>
          <p:cNvPr id="13" name="TextBox 13"/>
          <p:cNvSpPr txBox="1"/>
          <p:nvPr/>
        </p:nvSpPr>
        <p:spPr>
          <a:xfrm>
            <a:off x="4264570" y="2220887"/>
            <a:ext cx="10671726" cy="1244600"/>
          </a:xfrm>
          <a:prstGeom prst="rect">
            <a:avLst/>
          </a:prstGeom>
        </p:spPr>
        <p:txBody>
          <a:bodyPr lIns="0" tIns="0" rIns="0" bIns="0" rtlCol="0" anchor="t">
            <a:spAutoFit/>
          </a:bodyPr>
          <a:lstStyle/>
          <a:p>
            <a:pPr algn="ctr">
              <a:lnSpc>
                <a:spcPts val="4900"/>
              </a:lnSpc>
              <a:spcBef>
                <a:spcPct val="0"/>
              </a:spcBef>
            </a:pPr>
            <a:r>
              <a:rPr lang="en-US" sz="3500">
                <a:solidFill>
                  <a:srgbClr val="000000"/>
                </a:solidFill>
                <a:latin typeface="Arimo Bold"/>
              </a:rPr>
              <a:t>YANLIŞ  Bunu şimdi halletmeni istiyorum, yoksa senin yerine ben yapabilirim.</a:t>
            </a:r>
          </a:p>
        </p:txBody>
      </p:sp>
      <p:sp>
        <p:nvSpPr>
          <p:cNvPr id="14" name="TextBox 14"/>
          <p:cNvSpPr txBox="1"/>
          <p:nvPr/>
        </p:nvSpPr>
        <p:spPr>
          <a:xfrm>
            <a:off x="6053858" y="5807408"/>
            <a:ext cx="10721113" cy="1244600"/>
          </a:xfrm>
          <a:prstGeom prst="rect">
            <a:avLst/>
          </a:prstGeom>
        </p:spPr>
        <p:txBody>
          <a:bodyPr lIns="0" tIns="0" rIns="0" bIns="0" rtlCol="0" anchor="t">
            <a:spAutoFit/>
          </a:bodyPr>
          <a:lstStyle/>
          <a:p>
            <a:pPr algn="ctr">
              <a:lnSpc>
                <a:spcPts val="4900"/>
              </a:lnSpc>
              <a:spcBef>
                <a:spcPct val="0"/>
              </a:spcBef>
            </a:pPr>
            <a:r>
              <a:rPr lang="en-US" sz="3500">
                <a:solidFill>
                  <a:srgbClr val="000000"/>
                </a:solidFill>
                <a:latin typeface="Arimo Bold"/>
              </a:rPr>
              <a:t>DOĞRU Bununla başa çıkman için neye ihtiyacın var?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4048556" y="-4549851"/>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15848734" y="8098728"/>
            <a:ext cx="3616106" cy="36161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8" name="Freeform 8"/>
          <p:cNvSpPr/>
          <p:nvPr/>
        </p:nvSpPr>
        <p:spPr>
          <a:xfrm>
            <a:off x="3081402" y="2431551"/>
            <a:ext cx="13300359" cy="2992581"/>
          </a:xfrm>
          <a:custGeom>
            <a:avLst/>
            <a:gdLst/>
            <a:ahLst/>
            <a:cxnLst/>
            <a:rect l="l" t="t" r="r" b="b"/>
            <a:pathLst>
              <a:path w="13300359" h="2992581">
                <a:moveTo>
                  <a:pt x="0" y="0"/>
                </a:moveTo>
                <a:lnTo>
                  <a:pt x="13300360" y="0"/>
                </a:lnTo>
                <a:lnTo>
                  <a:pt x="13300360" y="2992581"/>
                </a:lnTo>
                <a:lnTo>
                  <a:pt x="0" y="29925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4710435" y="6391835"/>
            <a:ext cx="11138299" cy="2506117"/>
          </a:xfrm>
          <a:custGeom>
            <a:avLst/>
            <a:gdLst/>
            <a:ahLst/>
            <a:cxnLst/>
            <a:rect l="l" t="t" r="r" b="b"/>
            <a:pathLst>
              <a:path w="11138299" h="2506117">
                <a:moveTo>
                  <a:pt x="0" y="0"/>
                </a:moveTo>
                <a:lnTo>
                  <a:pt x="11138299" y="0"/>
                </a:lnTo>
                <a:lnTo>
                  <a:pt x="11138299" y="2506117"/>
                </a:lnTo>
                <a:lnTo>
                  <a:pt x="0" y="25061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4429136" y="3927841"/>
            <a:ext cx="758452" cy="849806"/>
          </a:xfrm>
          <a:custGeom>
            <a:avLst/>
            <a:gdLst/>
            <a:ahLst/>
            <a:cxnLst/>
            <a:rect l="l" t="t" r="r" b="b"/>
            <a:pathLst>
              <a:path w="758452" h="849806">
                <a:moveTo>
                  <a:pt x="0" y="0"/>
                </a:moveTo>
                <a:lnTo>
                  <a:pt x="758452" y="0"/>
                </a:lnTo>
                <a:lnTo>
                  <a:pt x="758452" y="849806"/>
                </a:lnTo>
                <a:lnTo>
                  <a:pt x="0" y="849806"/>
                </a:lnTo>
                <a:lnTo>
                  <a:pt x="0" y="0"/>
                </a:lnTo>
                <a:close/>
              </a:path>
            </a:pathLst>
          </a:custGeom>
          <a:blipFill>
            <a:blip r:embed="rId4"/>
            <a:stretch>
              <a:fillRect/>
            </a:stretch>
          </a:blipFill>
        </p:spPr>
      </p:sp>
      <p:sp>
        <p:nvSpPr>
          <p:cNvPr id="11" name="Freeform 11"/>
          <p:cNvSpPr/>
          <p:nvPr/>
        </p:nvSpPr>
        <p:spPr>
          <a:xfrm>
            <a:off x="6270136" y="7644894"/>
            <a:ext cx="838497" cy="1097869"/>
          </a:xfrm>
          <a:custGeom>
            <a:avLst/>
            <a:gdLst/>
            <a:ahLst/>
            <a:cxnLst/>
            <a:rect l="l" t="t" r="r" b="b"/>
            <a:pathLst>
              <a:path w="838497" h="1097869">
                <a:moveTo>
                  <a:pt x="0" y="0"/>
                </a:moveTo>
                <a:lnTo>
                  <a:pt x="838497" y="0"/>
                </a:lnTo>
                <a:lnTo>
                  <a:pt x="838497" y="1097868"/>
                </a:lnTo>
                <a:lnTo>
                  <a:pt x="0" y="109786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TextBox 12"/>
          <p:cNvSpPr txBox="1"/>
          <p:nvPr/>
        </p:nvSpPr>
        <p:spPr>
          <a:xfrm>
            <a:off x="3345261" y="37601"/>
            <a:ext cx="14449592" cy="1974900"/>
          </a:xfrm>
          <a:prstGeom prst="rect">
            <a:avLst/>
          </a:prstGeom>
        </p:spPr>
        <p:txBody>
          <a:bodyPr lIns="0" tIns="0" rIns="0" bIns="0" rtlCol="0" anchor="t">
            <a:spAutoFit/>
          </a:bodyPr>
          <a:lstStyle/>
          <a:p>
            <a:pPr algn="ctr">
              <a:lnSpc>
                <a:spcPts val="7699"/>
              </a:lnSpc>
              <a:spcBef>
                <a:spcPct val="0"/>
              </a:spcBef>
            </a:pPr>
            <a:r>
              <a:rPr lang="en-US" sz="5499" dirty="0">
                <a:solidFill>
                  <a:srgbClr val="000000"/>
                </a:solidFill>
                <a:latin typeface="Arimo"/>
              </a:rPr>
              <a:t>PROBLEM ÇÖZME </a:t>
            </a:r>
            <a:r>
              <a:rPr lang="en-US" sz="5499" dirty="0" smtClean="0">
                <a:solidFill>
                  <a:srgbClr val="000000"/>
                </a:solidFill>
                <a:latin typeface="Arimo"/>
              </a:rPr>
              <a:t>YÖNTEMLER</a:t>
            </a:r>
            <a:r>
              <a:rPr lang="tr-TR" sz="5499" dirty="0" smtClean="0">
                <a:solidFill>
                  <a:srgbClr val="000000"/>
                </a:solidFill>
                <a:latin typeface="Arimo"/>
              </a:rPr>
              <a:t>İ</a:t>
            </a:r>
            <a:r>
              <a:rPr lang="en-US" sz="5499" dirty="0" smtClean="0">
                <a:solidFill>
                  <a:srgbClr val="000000"/>
                </a:solidFill>
                <a:latin typeface="Arimo"/>
              </a:rPr>
              <a:t> </a:t>
            </a:r>
            <a:r>
              <a:rPr lang="en-US" sz="5499" dirty="0">
                <a:solidFill>
                  <a:srgbClr val="000000"/>
                </a:solidFill>
                <a:latin typeface="Arimo"/>
              </a:rPr>
              <a:t>HAKKINDA KONUŞUN.</a:t>
            </a:r>
          </a:p>
        </p:txBody>
      </p:sp>
      <p:sp>
        <p:nvSpPr>
          <p:cNvPr id="13" name="TextBox 13"/>
          <p:cNvSpPr txBox="1"/>
          <p:nvPr/>
        </p:nvSpPr>
        <p:spPr>
          <a:xfrm>
            <a:off x="3590722" y="2986240"/>
            <a:ext cx="12634837" cy="1217296"/>
          </a:xfrm>
          <a:prstGeom prst="rect">
            <a:avLst/>
          </a:prstGeom>
        </p:spPr>
        <p:txBody>
          <a:bodyPr lIns="0" tIns="0" rIns="0" bIns="0" rtlCol="0" anchor="t">
            <a:spAutoFit/>
          </a:bodyPr>
          <a:lstStyle/>
          <a:p>
            <a:pPr algn="ctr">
              <a:lnSpc>
                <a:spcPts val="4829"/>
              </a:lnSpc>
              <a:spcBef>
                <a:spcPct val="0"/>
              </a:spcBef>
            </a:pPr>
            <a:r>
              <a:rPr lang="en-US" sz="3449">
                <a:solidFill>
                  <a:srgbClr val="000000"/>
                </a:solidFill>
                <a:latin typeface="Arimo"/>
              </a:rPr>
              <a:t>YANLIŞ Bunu şimdi halletmeni istiyorum, yoksa senin yerine ben yapabilirim.</a:t>
            </a:r>
          </a:p>
        </p:txBody>
      </p:sp>
      <p:sp>
        <p:nvSpPr>
          <p:cNvPr id="14" name="TextBox 14"/>
          <p:cNvSpPr txBox="1"/>
          <p:nvPr/>
        </p:nvSpPr>
        <p:spPr>
          <a:xfrm>
            <a:off x="5232724" y="6677598"/>
            <a:ext cx="10093721" cy="1421131"/>
          </a:xfrm>
          <a:prstGeom prst="rect">
            <a:avLst/>
          </a:prstGeom>
        </p:spPr>
        <p:txBody>
          <a:bodyPr lIns="0" tIns="0" rIns="0" bIns="0" rtlCol="0" anchor="t">
            <a:spAutoFit/>
          </a:bodyPr>
          <a:lstStyle/>
          <a:p>
            <a:pPr algn="ctr">
              <a:lnSpc>
                <a:spcPts val="5669"/>
              </a:lnSpc>
              <a:spcBef>
                <a:spcPct val="0"/>
              </a:spcBef>
            </a:pPr>
            <a:r>
              <a:rPr lang="en-US" sz="4049">
                <a:solidFill>
                  <a:srgbClr val="000000"/>
                </a:solidFill>
                <a:latin typeface="Arimo"/>
              </a:rPr>
              <a:t>DOĞRU Bununla başa çıkman için neye ihtiyacın var?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91949" y="259694"/>
            <a:ext cx="7087456" cy="9767612"/>
            <a:chOff x="0" y="0"/>
            <a:chExt cx="660400" cy="910133"/>
          </a:xfrm>
        </p:grpSpPr>
        <p:sp>
          <p:nvSpPr>
            <p:cNvPr id="3" name="Freeform 3"/>
            <p:cNvSpPr/>
            <p:nvPr/>
          </p:nvSpPr>
          <p:spPr>
            <a:xfrm>
              <a:off x="0" y="0"/>
              <a:ext cx="660400" cy="910133"/>
            </a:xfrm>
            <a:custGeom>
              <a:avLst/>
              <a:gdLst/>
              <a:ahLst/>
              <a:cxnLst/>
              <a:rect l="l" t="t" r="r" b="b"/>
              <a:pathLst>
                <a:path w="660400" h="91013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0664"/>
                  </a:cubicBezTo>
                  <a:lnTo>
                    <a:pt x="660400" y="910133"/>
                  </a:lnTo>
                  <a:lnTo>
                    <a:pt x="0" y="910133"/>
                  </a:lnTo>
                  <a:lnTo>
                    <a:pt x="0" y="331094"/>
                  </a:lnTo>
                  <a:cubicBezTo>
                    <a:pt x="1782" y="185660"/>
                    <a:pt x="93019" y="64045"/>
                    <a:pt x="220252" y="19070"/>
                  </a:cubicBezTo>
                  <a:close/>
                </a:path>
              </a:pathLst>
            </a:custGeom>
            <a:solidFill>
              <a:srgbClr val="E0B15E"/>
            </a:solidFill>
          </p:spPr>
        </p:sp>
        <p:sp>
          <p:nvSpPr>
            <p:cNvPr id="4" name="TextBox 4"/>
            <p:cNvSpPr txBox="1"/>
            <p:nvPr/>
          </p:nvSpPr>
          <p:spPr>
            <a:xfrm>
              <a:off x="0" y="69850"/>
              <a:ext cx="660400" cy="840283"/>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a:off x="-1403338" y="8549080"/>
            <a:ext cx="3475840" cy="347584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8" name="Group 8"/>
          <p:cNvGrpSpPr/>
          <p:nvPr/>
        </p:nvGrpSpPr>
        <p:grpSpPr>
          <a:xfrm>
            <a:off x="3101714" y="9171406"/>
            <a:ext cx="534212" cy="53421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0" name="TextBox 10"/>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1" name="Group 11"/>
          <p:cNvGrpSpPr/>
          <p:nvPr/>
        </p:nvGrpSpPr>
        <p:grpSpPr>
          <a:xfrm>
            <a:off x="1303886" y="-594687"/>
            <a:ext cx="1537234" cy="153723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3" name="TextBox 13"/>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14"/>
          <p:cNvGrpSpPr/>
          <p:nvPr/>
        </p:nvGrpSpPr>
        <p:grpSpPr>
          <a:xfrm>
            <a:off x="10425671" y="458568"/>
            <a:ext cx="483979" cy="48397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16"/>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8" name="TextBox 18"/>
          <p:cNvSpPr txBox="1"/>
          <p:nvPr/>
        </p:nvSpPr>
        <p:spPr>
          <a:xfrm>
            <a:off x="1514307" y="3997845"/>
            <a:ext cx="8020050" cy="1331532"/>
          </a:xfrm>
          <a:prstGeom prst="rect">
            <a:avLst/>
          </a:prstGeom>
        </p:spPr>
        <p:txBody>
          <a:bodyPr lIns="0" tIns="0" rIns="0" bIns="0" rtlCol="0" anchor="t">
            <a:spAutoFit/>
          </a:bodyPr>
          <a:lstStyle/>
          <a:p>
            <a:pPr algn="ctr">
              <a:lnSpc>
                <a:spcPts val="10608"/>
              </a:lnSpc>
              <a:spcBef>
                <a:spcPct val="0"/>
              </a:spcBef>
            </a:pPr>
            <a:r>
              <a:rPr lang="en-US" sz="7577">
                <a:solidFill>
                  <a:srgbClr val="000000"/>
                </a:solidFill>
                <a:latin typeface="Arimo Bold"/>
              </a:rPr>
              <a:t>TEŞEKKÜRLER...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Freeform 2"/>
          <p:cNvSpPr/>
          <p:nvPr/>
        </p:nvSpPr>
        <p:spPr>
          <a:xfrm rot="1095156">
            <a:off x="-4723604" y="-60453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95156">
            <a:off x="14765992" y="7696036"/>
            <a:ext cx="7891968" cy="7891968"/>
          </a:xfrm>
          <a:custGeom>
            <a:avLst/>
            <a:gdLst/>
            <a:ahLst/>
            <a:cxnLst/>
            <a:rect l="l" t="t" r="r" b="b"/>
            <a:pathLst>
              <a:path w="7891968" h="7891968">
                <a:moveTo>
                  <a:pt x="0" y="0"/>
                </a:moveTo>
                <a:lnTo>
                  <a:pt x="7891968" y="0"/>
                </a:lnTo>
                <a:lnTo>
                  <a:pt x="7891968" y="7891968"/>
                </a:lnTo>
                <a:lnTo>
                  <a:pt x="0" y="78919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15104296" y="-1000511"/>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6" name="TextBox 6"/>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7" name="Group 7"/>
          <p:cNvGrpSpPr/>
          <p:nvPr/>
        </p:nvGrpSpPr>
        <p:grpSpPr>
          <a:xfrm>
            <a:off x="0" y="9016186"/>
            <a:ext cx="2625834" cy="262583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9" name="TextBox 9"/>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0" name="Group 10"/>
          <p:cNvGrpSpPr/>
          <p:nvPr/>
        </p:nvGrpSpPr>
        <p:grpSpPr>
          <a:xfrm>
            <a:off x="1430361" y="821278"/>
            <a:ext cx="16299769" cy="8644445"/>
            <a:chOff x="0" y="0"/>
            <a:chExt cx="21733025" cy="11525926"/>
          </a:xfrm>
        </p:grpSpPr>
        <p:sp>
          <p:nvSpPr>
            <p:cNvPr id="11" name="TextBox 11"/>
            <p:cNvSpPr txBox="1"/>
            <p:nvPr/>
          </p:nvSpPr>
          <p:spPr>
            <a:xfrm>
              <a:off x="0" y="-371475"/>
              <a:ext cx="19238885" cy="5829091"/>
            </a:xfrm>
            <a:prstGeom prst="rect">
              <a:avLst/>
            </a:prstGeom>
          </p:spPr>
          <p:txBody>
            <a:bodyPr lIns="0" tIns="0" rIns="0" bIns="0" rtlCol="0" anchor="t">
              <a:spAutoFit/>
            </a:bodyPr>
            <a:lstStyle/>
            <a:p>
              <a:pPr marL="626107" lvl="1" indent="-313054" algn="just">
                <a:lnSpc>
                  <a:spcPts val="7249"/>
                </a:lnSpc>
                <a:buFont typeface="Arial"/>
                <a:buChar char="•"/>
              </a:pPr>
              <a:r>
                <a:rPr lang="en-US" sz="2899">
                  <a:solidFill>
                    <a:srgbClr val="000000"/>
                  </a:solidFill>
                  <a:latin typeface="Arimo"/>
                </a:rPr>
                <a:t>Ergenlik buluğ ile başlar ve gencin erişkinliğe varmasıyla da biter. </a:t>
              </a:r>
            </a:p>
            <a:p>
              <a:pPr marL="626107" lvl="1" indent="-313054" algn="just">
                <a:lnSpc>
                  <a:spcPts val="7249"/>
                </a:lnSpc>
                <a:buFont typeface="Arial"/>
                <a:buChar char="•"/>
              </a:pPr>
              <a:r>
                <a:rPr lang="en-US" sz="2899">
                  <a:solidFill>
                    <a:srgbClr val="000000"/>
                  </a:solidFill>
                  <a:latin typeface="Arimo"/>
                </a:rPr>
                <a:t>Çocuk büyüyüp de fiziksel, biyolojik olgunluğa erince 13-14 yaşlarında biyolojik bakımdan erişkin fonksiyonlarını yapabilecek duruma gelmiştir. </a:t>
              </a:r>
            </a:p>
            <a:p>
              <a:pPr marL="626107" lvl="1" indent="-313054" algn="just">
                <a:lnSpc>
                  <a:spcPts val="7249"/>
                </a:lnSpc>
                <a:buFont typeface="Arial"/>
                <a:buChar char="•"/>
              </a:pPr>
              <a:r>
                <a:rPr lang="en-US" sz="2899">
                  <a:solidFill>
                    <a:srgbClr val="000000"/>
                  </a:solidFill>
                  <a:latin typeface="Arimo"/>
                </a:rPr>
                <a:t>Ergenlik çağını genel olarak biyolojik ve psikolojik olarak 10-12 yaşlar ile 18-20’li yaşlar arasındaki dönem olarak kabul ediyoruz.</a:t>
              </a:r>
            </a:p>
          </p:txBody>
        </p:sp>
        <p:sp>
          <p:nvSpPr>
            <p:cNvPr id="12" name="TextBox 12"/>
            <p:cNvSpPr txBox="1"/>
            <p:nvPr/>
          </p:nvSpPr>
          <p:spPr>
            <a:xfrm>
              <a:off x="0" y="5696835"/>
              <a:ext cx="21733025" cy="5829091"/>
            </a:xfrm>
            <a:prstGeom prst="rect">
              <a:avLst/>
            </a:prstGeom>
          </p:spPr>
          <p:txBody>
            <a:bodyPr lIns="0" tIns="0" rIns="0" bIns="0" rtlCol="0" anchor="t">
              <a:spAutoFit/>
            </a:bodyPr>
            <a:lstStyle/>
            <a:p>
              <a:pPr marL="626107" lvl="1" indent="-313054">
                <a:lnSpc>
                  <a:spcPts val="7249"/>
                </a:lnSpc>
                <a:buFont typeface="Arial"/>
                <a:buChar char="•"/>
              </a:pPr>
              <a:r>
                <a:rPr lang="en-US" sz="2899">
                  <a:solidFill>
                    <a:srgbClr val="000000"/>
                  </a:solidFill>
                  <a:latin typeface="Arimo"/>
                </a:rPr>
                <a:t>Ortalama insan yaşamının hemen hemen 1/10'unu kapsayan bir dönem olan ergenlik çağı, kişinin yaşamının önemli değişikliklerini içeren bir çağdır.</a:t>
              </a:r>
            </a:p>
            <a:p>
              <a:pPr marL="626107" lvl="1" indent="-313054">
                <a:lnSpc>
                  <a:spcPts val="7249"/>
                </a:lnSpc>
                <a:buFont typeface="Arial"/>
                <a:buChar char="•"/>
              </a:pPr>
              <a:r>
                <a:rPr lang="en-US" sz="2899">
                  <a:solidFill>
                    <a:srgbClr val="000000"/>
                  </a:solidFill>
                  <a:latin typeface="Arimo"/>
                </a:rPr>
                <a:t> Ergenliğin başlangıcında kişinin biyolojik durumunda, ergenliğin sonunda ise  psikolojik ve sosyal durumunda bir değişiklik bulunmaktadır. Böylece bu dönemin başlangıcı da sonu da birer kişisel kriz demektir. </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a:off x="2358483" y="796150"/>
            <a:ext cx="7421017" cy="1268429"/>
            <a:chOff x="0" y="0"/>
            <a:chExt cx="1954506" cy="334072"/>
          </a:xfrm>
        </p:grpSpPr>
        <p:sp>
          <p:nvSpPr>
            <p:cNvPr id="13" name="Freeform 13"/>
            <p:cNvSpPr/>
            <p:nvPr/>
          </p:nvSpPr>
          <p:spPr>
            <a:xfrm>
              <a:off x="0" y="0"/>
              <a:ext cx="1954506" cy="334072"/>
            </a:xfrm>
            <a:custGeom>
              <a:avLst/>
              <a:gdLst/>
              <a:ahLst/>
              <a:cxnLst/>
              <a:rect l="l" t="t" r="r" b="b"/>
              <a:pathLst>
                <a:path w="1954506" h="334072">
                  <a:moveTo>
                    <a:pt x="35470" y="0"/>
                  </a:moveTo>
                  <a:lnTo>
                    <a:pt x="1919036" y="0"/>
                  </a:lnTo>
                  <a:cubicBezTo>
                    <a:pt x="1938626" y="0"/>
                    <a:pt x="1954506" y="15881"/>
                    <a:pt x="1954506" y="35470"/>
                  </a:cubicBezTo>
                  <a:lnTo>
                    <a:pt x="1954506" y="298602"/>
                  </a:lnTo>
                  <a:cubicBezTo>
                    <a:pt x="1954506" y="318191"/>
                    <a:pt x="1938626" y="334072"/>
                    <a:pt x="1919036" y="334072"/>
                  </a:cubicBezTo>
                  <a:lnTo>
                    <a:pt x="35470" y="334072"/>
                  </a:lnTo>
                  <a:cubicBezTo>
                    <a:pt x="26063" y="334072"/>
                    <a:pt x="17041" y="330335"/>
                    <a:pt x="10389" y="323683"/>
                  </a:cubicBezTo>
                  <a:cubicBezTo>
                    <a:pt x="3737" y="317031"/>
                    <a:pt x="0" y="308009"/>
                    <a:pt x="0" y="298602"/>
                  </a:cubicBezTo>
                  <a:lnTo>
                    <a:pt x="0" y="35470"/>
                  </a:lnTo>
                  <a:cubicBezTo>
                    <a:pt x="0" y="26063"/>
                    <a:pt x="3737" y="17041"/>
                    <a:pt x="10389" y="10389"/>
                  </a:cubicBezTo>
                  <a:cubicBezTo>
                    <a:pt x="17041" y="3737"/>
                    <a:pt x="26063" y="0"/>
                    <a:pt x="35470" y="0"/>
                  </a:cubicBezTo>
                  <a:close/>
                </a:path>
              </a:pathLst>
            </a:custGeom>
            <a:solidFill>
              <a:srgbClr val="FFFFFF"/>
            </a:solidFill>
            <a:ln cap="rnd">
              <a:noFill/>
              <a:prstDash val="solid"/>
              <a:round/>
            </a:ln>
          </p:spPr>
        </p:sp>
        <p:sp>
          <p:nvSpPr>
            <p:cNvPr id="14" name="TextBox 14"/>
            <p:cNvSpPr txBox="1"/>
            <p:nvPr/>
          </p:nvSpPr>
          <p:spPr>
            <a:xfrm>
              <a:off x="0" y="0"/>
              <a:ext cx="1954506" cy="334072"/>
            </a:xfrm>
            <a:prstGeom prst="rect">
              <a:avLst/>
            </a:prstGeom>
          </p:spPr>
          <p:txBody>
            <a:bodyPr lIns="50800" tIns="50800" rIns="50800" bIns="50800" rtlCol="0" anchor="ctr"/>
            <a:lstStyle/>
            <a:p>
              <a:pPr marL="0" lvl="0" indent="0" algn="ctr">
                <a:lnSpc>
                  <a:spcPts val="5935"/>
                </a:lnSpc>
                <a:spcBef>
                  <a:spcPct val="0"/>
                </a:spcBef>
              </a:pPr>
              <a:r>
                <a:rPr lang="en-US" sz="4946">
                  <a:solidFill>
                    <a:srgbClr val="2B1511"/>
                  </a:solidFill>
                  <a:latin typeface="Canva Sans Bold"/>
                </a:rPr>
                <a:t>FİZİKSEL GELİŞİM </a:t>
              </a:r>
            </a:p>
          </p:txBody>
        </p:sp>
      </p:grpSp>
      <p:grpSp>
        <p:nvGrpSpPr>
          <p:cNvPr id="15" name="Group 15"/>
          <p:cNvGrpSpPr/>
          <p:nvPr/>
        </p:nvGrpSpPr>
        <p:grpSpPr>
          <a:xfrm rot="-8419140">
            <a:off x="16781988" y="-3913825"/>
            <a:ext cx="2842082" cy="7253346"/>
            <a:chOff x="0" y="0"/>
            <a:chExt cx="660400" cy="1685423"/>
          </a:xfrm>
        </p:grpSpPr>
        <p:sp>
          <p:nvSpPr>
            <p:cNvPr id="16" name="Freeform 16"/>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7" name="TextBox 17"/>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8303618" y="-391052"/>
            <a:ext cx="1338510" cy="5875601"/>
            <a:chOff x="0" y="0"/>
            <a:chExt cx="660400" cy="2898930"/>
          </a:xfrm>
        </p:grpSpPr>
        <p:sp>
          <p:nvSpPr>
            <p:cNvPr id="19" name="Freeform 19"/>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21" name="Group 21"/>
          <p:cNvGrpSpPr/>
          <p:nvPr/>
        </p:nvGrpSpPr>
        <p:grpSpPr>
          <a:xfrm rot="-8422862">
            <a:off x="14997526" y="-558072"/>
            <a:ext cx="411277" cy="1644511"/>
            <a:chOff x="0" y="0"/>
            <a:chExt cx="660400" cy="2640639"/>
          </a:xfrm>
        </p:grpSpPr>
        <p:sp>
          <p:nvSpPr>
            <p:cNvPr id="22" name="Freeform 22"/>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3" name="TextBox 23"/>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4" name="AutoShape 24"/>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25" name="TextBox 25"/>
          <p:cNvSpPr txBox="1"/>
          <p:nvPr/>
        </p:nvSpPr>
        <p:spPr>
          <a:xfrm>
            <a:off x="2040891" y="2518589"/>
            <a:ext cx="13385421" cy="6306948"/>
          </a:xfrm>
          <a:prstGeom prst="rect">
            <a:avLst/>
          </a:prstGeom>
        </p:spPr>
        <p:txBody>
          <a:bodyPr lIns="0" tIns="0" rIns="0" bIns="0" rtlCol="0" anchor="t">
            <a:spAutoFit/>
          </a:bodyPr>
          <a:lstStyle/>
          <a:p>
            <a:pPr marL="712465" lvl="1" indent="-356233">
              <a:lnSpc>
                <a:spcPts val="5477"/>
              </a:lnSpc>
              <a:buFont typeface="Arial"/>
              <a:buChar char="•"/>
            </a:pPr>
            <a:r>
              <a:rPr lang="en-US" sz="3299">
                <a:solidFill>
                  <a:srgbClr val="000000"/>
                </a:solidFill>
                <a:latin typeface="Arimo"/>
              </a:rPr>
              <a:t>Ergenlik çağı, özellikle biyolojik, psikolojik ve sosyal olarak bir gelişme ve olgunlaşmanın yer aldığı ve çocukluktan erginliğe bir geçiş dönemidir. </a:t>
            </a:r>
          </a:p>
          <a:p>
            <a:pPr marL="712465" lvl="1" indent="-356233">
              <a:lnSpc>
                <a:spcPts val="5477"/>
              </a:lnSpc>
              <a:buFont typeface="Arial"/>
              <a:buChar char="•"/>
            </a:pPr>
            <a:r>
              <a:rPr lang="en-US" sz="3299">
                <a:solidFill>
                  <a:srgbClr val="000000"/>
                </a:solidFill>
                <a:latin typeface="Arimo"/>
              </a:rPr>
              <a:t>Ergenliğin başlangıcı kızlar ve erkeklerde belirli biyolojik değişmelerle başlar. </a:t>
            </a:r>
          </a:p>
          <a:p>
            <a:pPr marL="712465" lvl="1" indent="-356233">
              <a:lnSpc>
                <a:spcPts val="5477"/>
              </a:lnSpc>
              <a:buFont typeface="Arial"/>
              <a:buChar char="•"/>
            </a:pPr>
            <a:r>
              <a:rPr lang="en-US" sz="3299">
                <a:solidFill>
                  <a:srgbClr val="000000"/>
                </a:solidFill>
                <a:latin typeface="Arimo"/>
              </a:rPr>
              <a:t>Bu devre ülkemizde kızlarda ortalama 10-12, erkeklerde 12-14 yaşlar arası başlar. </a:t>
            </a:r>
          </a:p>
          <a:p>
            <a:pPr marL="755644" lvl="1" indent="-377822">
              <a:lnSpc>
                <a:spcPts val="5809"/>
              </a:lnSpc>
              <a:buFont typeface="Arial"/>
              <a:buChar char="•"/>
            </a:pPr>
            <a:r>
              <a:rPr lang="en-US" sz="3499">
                <a:solidFill>
                  <a:srgbClr val="000000"/>
                </a:solidFill>
                <a:latin typeface="Arimo"/>
              </a:rPr>
              <a:t>Ergenlik çağına girilmesiyle gelişmede giderek hızlanan bir artış izlenir.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69850"/>
              <a:ext cx="660400" cy="1663898"/>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69850"/>
              <a:ext cx="660400" cy="3573324"/>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69850"/>
              <a:ext cx="660400" cy="3460756"/>
            </a:xfrm>
            <a:prstGeom prst="rect">
              <a:avLst/>
            </a:prstGeom>
          </p:spPr>
          <p:txBody>
            <a:bodyPr lIns="50800" tIns="50800" rIns="50800" bIns="50800" rtlCol="0" anchor="ctr"/>
            <a:lstStyle/>
            <a:p>
              <a:pPr algn="ctr">
                <a:lnSpc>
                  <a:spcPts val="2590"/>
                </a:lnSpc>
              </a:pPr>
              <a:endParaRPr/>
            </a:p>
          </p:txBody>
        </p:sp>
      </p:grpSp>
      <p:sp>
        <p:nvSpPr>
          <p:cNvPr id="11" name="AutoShape 11"/>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2" name="Group 12"/>
          <p:cNvGrpSpPr/>
          <p:nvPr/>
        </p:nvGrpSpPr>
        <p:grpSpPr>
          <a:xfrm>
            <a:off x="4870360" y="264183"/>
            <a:ext cx="7421017" cy="1268429"/>
            <a:chOff x="0" y="0"/>
            <a:chExt cx="1954506" cy="334072"/>
          </a:xfrm>
        </p:grpSpPr>
        <p:sp>
          <p:nvSpPr>
            <p:cNvPr id="13" name="Freeform 13"/>
            <p:cNvSpPr/>
            <p:nvPr/>
          </p:nvSpPr>
          <p:spPr>
            <a:xfrm>
              <a:off x="0" y="0"/>
              <a:ext cx="1954506" cy="334072"/>
            </a:xfrm>
            <a:custGeom>
              <a:avLst/>
              <a:gdLst/>
              <a:ahLst/>
              <a:cxnLst/>
              <a:rect l="l" t="t" r="r" b="b"/>
              <a:pathLst>
                <a:path w="1954506" h="334072">
                  <a:moveTo>
                    <a:pt x="35470" y="0"/>
                  </a:moveTo>
                  <a:lnTo>
                    <a:pt x="1919036" y="0"/>
                  </a:lnTo>
                  <a:cubicBezTo>
                    <a:pt x="1938626" y="0"/>
                    <a:pt x="1954506" y="15881"/>
                    <a:pt x="1954506" y="35470"/>
                  </a:cubicBezTo>
                  <a:lnTo>
                    <a:pt x="1954506" y="298602"/>
                  </a:lnTo>
                  <a:cubicBezTo>
                    <a:pt x="1954506" y="318191"/>
                    <a:pt x="1938626" y="334072"/>
                    <a:pt x="1919036" y="334072"/>
                  </a:cubicBezTo>
                  <a:lnTo>
                    <a:pt x="35470" y="334072"/>
                  </a:lnTo>
                  <a:cubicBezTo>
                    <a:pt x="26063" y="334072"/>
                    <a:pt x="17041" y="330335"/>
                    <a:pt x="10389" y="323683"/>
                  </a:cubicBezTo>
                  <a:cubicBezTo>
                    <a:pt x="3737" y="317031"/>
                    <a:pt x="0" y="308009"/>
                    <a:pt x="0" y="298602"/>
                  </a:cubicBezTo>
                  <a:lnTo>
                    <a:pt x="0" y="35470"/>
                  </a:lnTo>
                  <a:cubicBezTo>
                    <a:pt x="0" y="26063"/>
                    <a:pt x="3737" y="17041"/>
                    <a:pt x="10389" y="10389"/>
                  </a:cubicBezTo>
                  <a:cubicBezTo>
                    <a:pt x="17041" y="3737"/>
                    <a:pt x="26063" y="0"/>
                    <a:pt x="35470" y="0"/>
                  </a:cubicBezTo>
                  <a:close/>
                </a:path>
              </a:pathLst>
            </a:custGeom>
            <a:solidFill>
              <a:srgbClr val="FFFFFF"/>
            </a:solidFill>
            <a:ln cap="rnd">
              <a:noFill/>
              <a:prstDash val="solid"/>
              <a:round/>
            </a:ln>
          </p:spPr>
        </p:sp>
        <p:sp>
          <p:nvSpPr>
            <p:cNvPr id="14" name="TextBox 14"/>
            <p:cNvSpPr txBox="1"/>
            <p:nvPr/>
          </p:nvSpPr>
          <p:spPr>
            <a:xfrm>
              <a:off x="0" y="0"/>
              <a:ext cx="1954506" cy="334072"/>
            </a:xfrm>
            <a:prstGeom prst="rect">
              <a:avLst/>
            </a:prstGeom>
          </p:spPr>
          <p:txBody>
            <a:bodyPr lIns="50800" tIns="50800" rIns="50800" bIns="50800" rtlCol="0" anchor="ctr"/>
            <a:lstStyle/>
            <a:p>
              <a:pPr marL="0" lvl="0" indent="0" algn="ctr">
                <a:lnSpc>
                  <a:spcPts val="5935"/>
                </a:lnSpc>
                <a:spcBef>
                  <a:spcPct val="0"/>
                </a:spcBef>
              </a:pPr>
              <a:r>
                <a:rPr lang="en-US" sz="4946">
                  <a:solidFill>
                    <a:srgbClr val="2B1511"/>
                  </a:solidFill>
                  <a:latin typeface="Canva Sans Bold"/>
                </a:rPr>
                <a:t>FİZİKSEL GELİŞİM </a:t>
              </a:r>
            </a:p>
          </p:txBody>
        </p:sp>
      </p:grpSp>
      <p:grpSp>
        <p:nvGrpSpPr>
          <p:cNvPr id="15" name="Group 15"/>
          <p:cNvGrpSpPr/>
          <p:nvPr/>
        </p:nvGrpSpPr>
        <p:grpSpPr>
          <a:xfrm rot="-8419140">
            <a:off x="16781988" y="-3913825"/>
            <a:ext cx="2842082" cy="7253346"/>
            <a:chOff x="0" y="0"/>
            <a:chExt cx="660400" cy="1685423"/>
          </a:xfrm>
        </p:grpSpPr>
        <p:sp>
          <p:nvSpPr>
            <p:cNvPr id="16" name="Freeform 16"/>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17" name="TextBox 17"/>
            <p:cNvSpPr txBox="1"/>
            <p:nvPr/>
          </p:nvSpPr>
          <p:spPr>
            <a:xfrm>
              <a:off x="0" y="69850"/>
              <a:ext cx="660400" cy="1615573"/>
            </a:xfrm>
            <a:prstGeom prst="rect">
              <a:avLst/>
            </a:prstGeom>
          </p:spPr>
          <p:txBody>
            <a:bodyPr lIns="50800" tIns="50800" rIns="50800" bIns="50800" rtlCol="0" anchor="ctr"/>
            <a:lstStyle/>
            <a:p>
              <a:pPr algn="ctr">
                <a:lnSpc>
                  <a:spcPts val="2590"/>
                </a:lnSpc>
              </a:pPr>
              <a:endParaRPr/>
            </a:p>
          </p:txBody>
        </p:sp>
      </p:grpSp>
      <p:grpSp>
        <p:nvGrpSpPr>
          <p:cNvPr id="18" name="Group 18"/>
          <p:cNvGrpSpPr/>
          <p:nvPr/>
        </p:nvGrpSpPr>
        <p:grpSpPr>
          <a:xfrm rot="-8422862">
            <a:off x="18303618" y="-391052"/>
            <a:ext cx="1338510" cy="5875601"/>
            <a:chOff x="0" y="0"/>
            <a:chExt cx="660400" cy="2898930"/>
          </a:xfrm>
        </p:grpSpPr>
        <p:sp>
          <p:nvSpPr>
            <p:cNvPr id="19" name="Freeform 19"/>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20" name="TextBox 20"/>
            <p:cNvSpPr txBox="1"/>
            <p:nvPr/>
          </p:nvSpPr>
          <p:spPr>
            <a:xfrm>
              <a:off x="0" y="69850"/>
              <a:ext cx="660400" cy="2829080"/>
            </a:xfrm>
            <a:prstGeom prst="rect">
              <a:avLst/>
            </a:prstGeom>
          </p:spPr>
          <p:txBody>
            <a:bodyPr lIns="50800" tIns="50800" rIns="50800" bIns="50800" rtlCol="0" anchor="ctr"/>
            <a:lstStyle/>
            <a:p>
              <a:pPr algn="ctr">
                <a:lnSpc>
                  <a:spcPts val="2590"/>
                </a:lnSpc>
              </a:pPr>
              <a:endParaRPr/>
            </a:p>
          </p:txBody>
        </p:sp>
      </p:grpSp>
      <p:grpSp>
        <p:nvGrpSpPr>
          <p:cNvPr id="21" name="Group 21"/>
          <p:cNvGrpSpPr/>
          <p:nvPr/>
        </p:nvGrpSpPr>
        <p:grpSpPr>
          <a:xfrm rot="-8422862">
            <a:off x="14997526" y="-558072"/>
            <a:ext cx="411277" cy="1644511"/>
            <a:chOff x="0" y="0"/>
            <a:chExt cx="660400" cy="2640639"/>
          </a:xfrm>
        </p:grpSpPr>
        <p:sp>
          <p:nvSpPr>
            <p:cNvPr id="22" name="Freeform 22"/>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3" name="TextBox 23"/>
            <p:cNvSpPr txBox="1"/>
            <p:nvPr/>
          </p:nvSpPr>
          <p:spPr>
            <a:xfrm>
              <a:off x="0" y="69850"/>
              <a:ext cx="660400" cy="2570789"/>
            </a:xfrm>
            <a:prstGeom prst="rect">
              <a:avLst/>
            </a:prstGeom>
          </p:spPr>
          <p:txBody>
            <a:bodyPr lIns="50800" tIns="50800" rIns="50800" bIns="50800" rtlCol="0" anchor="ctr"/>
            <a:lstStyle/>
            <a:p>
              <a:pPr algn="ctr">
                <a:lnSpc>
                  <a:spcPts val="2590"/>
                </a:lnSpc>
              </a:pPr>
              <a:endParaRPr/>
            </a:p>
          </p:txBody>
        </p:sp>
      </p:grpSp>
      <p:sp>
        <p:nvSpPr>
          <p:cNvPr id="24" name="AutoShape 24"/>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grpSp>
        <p:nvGrpSpPr>
          <p:cNvPr id="25" name="Group 25"/>
          <p:cNvGrpSpPr/>
          <p:nvPr/>
        </p:nvGrpSpPr>
        <p:grpSpPr>
          <a:xfrm>
            <a:off x="2534341" y="2348173"/>
            <a:ext cx="5250624" cy="7222271"/>
            <a:chOff x="0" y="0"/>
            <a:chExt cx="1382881" cy="1902162"/>
          </a:xfrm>
        </p:grpSpPr>
        <p:sp>
          <p:nvSpPr>
            <p:cNvPr id="26" name="Freeform 26"/>
            <p:cNvSpPr/>
            <p:nvPr/>
          </p:nvSpPr>
          <p:spPr>
            <a:xfrm>
              <a:off x="0" y="0"/>
              <a:ext cx="1382881" cy="1902162"/>
            </a:xfrm>
            <a:custGeom>
              <a:avLst/>
              <a:gdLst/>
              <a:ahLst/>
              <a:cxnLst/>
              <a:rect l="l" t="t" r="r" b="b"/>
              <a:pathLst>
                <a:path w="1382881" h="1902162">
                  <a:moveTo>
                    <a:pt x="0" y="0"/>
                  </a:moveTo>
                  <a:lnTo>
                    <a:pt x="1382881" y="0"/>
                  </a:lnTo>
                  <a:lnTo>
                    <a:pt x="1382881" y="1902162"/>
                  </a:lnTo>
                  <a:lnTo>
                    <a:pt x="0" y="1902162"/>
                  </a:lnTo>
                  <a:close/>
                </a:path>
              </a:pathLst>
            </a:custGeom>
            <a:solidFill>
              <a:srgbClr val="E0B15E"/>
            </a:solidFill>
          </p:spPr>
        </p:sp>
        <p:sp>
          <p:nvSpPr>
            <p:cNvPr id="27" name="TextBox 27"/>
            <p:cNvSpPr txBox="1"/>
            <p:nvPr/>
          </p:nvSpPr>
          <p:spPr>
            <a:xfrm>
              <a:off x="0" y="-57150"/>
              <a:ext cx="1382881" cy="1959312"/>
            </a:xfrm>
            <a:prstGeom prst="rect">
              <a:avLst/>
            </a:prstGeom>
          </p:spPr>
          <p:txBody>
            <a:bodyPr lIns="50800" tIns="50800" rIns="50800" bIns="50800" rtlCol="0" anchor="ctr"/>
            <a:lstStyle/>
            <a:p>
              <a:pPr algn="ctr">
                <a:lnSpc>
                  <a:spcPts val="2590"/>
                </a:lnSpc>
              </a:pPr>
              <a:endParaRPr/>
            </a:p>
          </p:txBody>
        </p:sp>
      </p:grpSp>
      <p:grpSp>
        <p:nvGrpSpPr>
          <p:cNvPr id="28" name="Group 28"/>
          <p:cNvGrpSpPr/>
          <p:nvPr/>
        </p:nvGrpSpPr>
        <p:grpSpPr>
          <a:xfrm>
            <a:off x="9779500" y="2348173"/>
            <a:ext cx="5250624" cy="7080429"/>
            <a:chOff x="0" y="0"/>
            <a:chExt cx="1382881" cy="1864804"/>
          </a:xfrm>
        </p:grpSpPr>
        <p:sp>
          <p:nvSpPr>
            <p:cNvPr id="29" name="Freeform 29"/>
            <p:cNvSpPr/>
            <p:nvPr/>
          </p:nvSpPr>
          <p:spPr>
            <a:xfrm>
              <a:off x="0" y="0"/>
              <a:ext cx="1382881" cy="1864804"/>
            </a:xfrm>
            <a:custGeom>
              <a:avLst/>
              <a:gdLst/>
              <a:ahLst/>
              <a:cxnLst/>
              <a:rect l="l" t="t" r="r" b="b"/>
              <a:pathLst>
                <a:path w="1382881" h="1864804">
                  <a:moveTo>
                    <a:pt x="0" y="0"/>
                  </a:moveTo>
                  <a:lnTo>
                    <a:pt x="1382881" y="0"/>
                  </a:lnTo>
                  <a:lnTo>
                    <a:pt x="1382881" y="1864804"/>
                  </a:lnTo>
                  <a:lnTo>
                    <a:pt x="0" y="1864804"/>
                  </a:lnTo>
                  <a:close/>
                </a:path>
              </a:pathLst>
            </a:custGeom>
            <a:solidFill>
              <a:srgbClr val="E0B15E"/>
            </a:solidFill>
          </p:spPr>
        </p:sp>
        <p:sp>
          <p:nvSpPr>
            <p:cNvPr id="30" name="TextBox 30"/>
            <p:cNvSpPr txBox="1"/>
            <p:nvPr/>
          </p:nvSpPr>
          <p:spPr>
            <a:xfrm>
              <a:off x="0" y="-57150"/>
              <a:ext cx="1382881" cy="1921954"/>
            </a:xfrm>
            <a:prstGeom prst="rect">
              <a:avLst/>
            </a:prstGeom>
          </p:spPr>
          <p:txBody>
            <a:bodyPr lIns="50800" tIns="50800" rIns="50800" bIns="50800" rtlCol="0" anchor="ctr"/>
            <a:lstStyle/>
            <a:p>
              <a:pPr algn="ctr">
                <a:lnSpc>
                  <a:spcPts val="2590"/>
                </a:lnSpc>
              </a:pPr>
              <a:endParaRPr/>
            </a:p>
          </p:txBody>
        </p:sp>
      </p:grpSp>
      <p:sp>
        <p:nvSpPr>
          <p:cNvPr id="31" name="TextBox 31"/>
          <p:cNvSpPr txBox="1"/>
          <p:nvPr/>
        </p:nvSpPr>
        <p:spPr>
          <a:xfrm>
            <a:off x="2534341" y="2271973"/>
            <a:ext cx="5225859" cy="53340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rimo Bold"/>
              </a:rPr>
              <a:t>ERKEKLER</a:t>
            </a:r>
          </a:p>
        </p:txBody>
      </p:sp>
      <p:sp>
        <p:nvSpPr>
          <p:cNvPr id="32" name="TextBox 32"/>
          <p:cNvSpPr txBox="1"/>
          <p:nvPr/>
        </p:nvSpPr>
        <p:spPr>
          <a:xfrm>
            <a:off x="9779500" y="2271973"/>
            <a:ext cx="5250624" cy="53340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rimo Bold"/>
              </a:rPr>
              <a:t>KIZLAR</a:t>
            </a:r>
          </a:p>
        </p:txBody>
      </p:sp>
      <p:sp>
        <p:nvSpPr>
          <p:cNvPr id="33" name="TextBox 33"/>
          <p:cNvSpPr txBox="1"/>
          <p:nvPr/>
        </p:nvSpPr>
        <p:spPr>
          <a:xfrm>
            <a:off x="2622320" y="2977349"/>
            <a:ext cx="5137879" cy="6146800"/>
          </a:xfrm>
          <a:prstGeom prst="rect">
            <a:avLst/>
          </a:prstGeom>
        </p:spPr>
        <p:txBody>
          <a:bodyPr lIns="0" tIns="0" rIns="0" bIns="0" rtlCol="0" anchor="t">
            <a:spAutoFit/>
          </a:bodyPr>
          <a:lstStyle/>
          <a:p>
            <a:pPr marL="539749" lvl="1" indent="-269875">
              <a:lnSpc>
                <a:spcPts val="4099"/>
              </a:lnSpc>
              <a:buFont typeface="Arial"/>
              <a:buChar char="•"/>
            </a:pPr>
            <a:r>
              <a:rPr lang="en-US" sz="2499">
                <a:solidFill>
                  <a:srgbClr val="000000"/>
                </a:solidFill>
                <a:latin typeface="Arimo"/>
              </a:rPr>
              <a:t>Seslerin kalınlaşması</a:t>
            </a:r>
          </a:p>
          <a:p>
            <a:pPr marL="539749" lvl="1" indent="-269875">
              <a:lnSpc>
                <a:spcPts val="4099"/>
              </a:lnSpc>
              <a:buFont typeface="Arial"/>
              <a:buChar char="•"/>
            </a:pPr>
            <a:r>
              <a:rPr lang="en-US" sz="2499">
                <a:solidFill>
                  <a:srgbClr val="000000"/>
                </a:solidFill>
                <a:latin typeface="Arimo"/>
              </a:rPr>
              <a:t>Yüzdeki sivilcelerin artması</a:t>
            </a:r>
          </a:p>
          <a:p>
            <a:pPr marL="539749" lvl="1" indent="-269875">
              <a:lnSpc>
                <a:spcPts val="4099"/>
              </a:lnSpc>
              <a:buFont typeface="Arial"/>
              <a:buChar char="•"/>
            </a:pPr>
            <a:r>
              <a:rPr lang="en-US" sz="2499">
                <a:solidFill>
                  <a:srgbClr val="000000"/>
                </a:solidFill>
                <a:latin typeface="Arimo"/>
              </a:rPr>
              <a:t>Yüzde bıyık ve sakalın çıkması</a:t>
            </a:r>
          </a:p>
          <a:p>
            <a:pPr marL="539749" lvl="1" indent="-269875">
              <a:lnSpc>
                <a:spcPts val="4099"/>
              </a:lnSpc>
              <a:buFont typeface="Arial"/>
              <a:buChar char="•"/>
            </a:pPr>
            <a:r>
              <a:rPr lang="en-US" sz="2499">
                <a:solidFill>
                  <a:srgbClr val="000000"/>
                </a:solidFill>
                <a:latin typeface="Arimo"/>
              </a:rPr>
              <a:t>Vücutta kıllanma</a:t>
            </a:r>
          </a:p>
          <a:p>
            <a:pPr marL="539749" lvl="1" indent="-269875">
              <a:lnSpc>
                <a:spcPts val="4099"/>
              </a:lnSpc>
              <a:buFont typeface="Arial"/>
              <a:buChar char="•"/>
            </a:pPr>
            <a:r>
              <a:rPr lang="en-US" sz="2499">
                <a:solidFill>
                  <a:srgbClr val="000000"/>
                </a:solidFill>
                <a:latin typeface="Arimo"/>
              </a:rPr>
              <a:t>Ter bezlerinin çalışmasının artması</a:t>
            </a:r>
          </a:p>
          <a:p>
            <a:pPr marL="539749" lvl="1" indent="-269875">
              <a:lnSpc>
                <a:spcPts val="4099"/>
              </a:lnSpc>
              <a:buFont typeface="Arial"/>
              <a:buChar char="•"/>
            </a:pPr>
            <a:r>
              <a:rPr lang="en-US" sz="2499">
                <a:solidFill>
                  <a:srgbClr val="000000"/>
                </a:solidFill>
                <a:latin typeface="Arimo"/>
              </a:rPr>
              <a:t>Vücut kokusunun belirginleşmesi</a:t>
            </a:r>
          </a:p>
          <a:p>
            <a:pPr marL="539749" lvl="1" indent="-269875">
              <a:lnSpc>
                <a:spcPts val="4099"/>
              </a:lnSpc>
              <a:buFont typeface="Arial"/>
              <a:buChar char="•"/>
            </a:pPr>
            <a:r>
              <a:rPr lang="en-US" sz="2499">
                <a:solidFill>
                  <a:srgbClr val="000000"/>
                </a:solidFill>
                <a:latin typeface="Arimo"/>
              </a:rPr>
              <a:t>Gırtlaktaki kıkırdaklaşma</a:t>
            </a:r>
          </a:p>
          <a:p>
            <a:pPr marL="539749" lvl="1" indent="-269875">
              <a:lnSpc>
                <a:spcPts val="4099"/>
              </a:lnSpc>
              <a:buFont typeface="Arial"/>
              <a:buChar char="•"/>
            </a:pPr>
            <a:r>
              <a:rPr lang="en-US" sz="2499">
                <a:solidFill>
                  <a:srgbClr val="000000"/>
                </a:solidFill>
                <a:latin typeface="Arimo"/>
              </a:rPr>
              <a:t>Göğüslerde düğümcüklenme</a:t>
            </a:r>
          </a:p>
          <a:p>
            <a:pPr marL="539749" lvl="1" indent="-269875">
              <a:lnSpc>
                <a:spcPts val="4099"/>
              </a:lnSpc>
              <a:buFont typeface="Arial"/>
              <a:buChar char="•"/>
            </a:pPr>
            <a:r>
              <a:rPr lang="en-US" sz="2499">
                <a:solidFill>
                  <a:srgbClr val="000000"/>
                </a:solidFill>
                <a:latin typeface="Arimo"/>
              </a:rPr>
              <a:t>Ergenlik döneminde görülen cinsel rüyalar</a:t>
            </a:r>
          </a:p>
        </p:txBody>
      </p:sp>
      <p:sp>
        <p:nvSpPr>
          <p:cNvPr id="34" name="TextBox 34"/>
          <p:cNvSpPr txBox="1"/>
          <p:nvPr/>
        </p:nvSpPr>
        <p:spPr>
          <a:xfrm>
            <a:off x="10062328" y="2845150"/>
            <a:ext cx="4458098" cy="5857875"/>
          </a:xfrm>
          <a:prstGeom prst="rect">
            <a:avLst/>
          </a:prstGeom>
        </p:spPr>
        <p:txBody>
          <a:bodyPr lIns="0" tIns="0" rIns="0" bIns="0" rtlCol="0" anchor="t">
            <a:spAutoFit/>
          </a:bodyPr>
          <a:lstStyle/>
          <a:p>
            <a:pPr marL="539749" lvl="1" indent="-269875">
              <a:lnSpc>
                <a:spcPts val="5249"/>
              </a:lnSpc>
              <a:buFont typeface="Arial"/>
              <a:buChar char="•"/>
            </a:pPr>
            <a:r>
              <a:rPr lang="en-US" sz="2499">
                <a:solidFill>
                  <a:srgbClr val="000000"/>
                </a:solidFill>
                <a:latin typeface="Arimo"/>
              </a:rPr>
              <a:t>Seslerin kalınlaşması</a:t>
            </a:r>
          </a:p>
          <a:p>
            <a:pPr marL="539749" lvl="1" indent="-269875">
              <a:lnSpc>
                <a:spcPts val="5249"/>
              </a:lnSpc>
              <a:buFont typeface="Arial"/>
              <a:buChar char="•"/>
            </a:pPr>
            <a:r>
              <a:rPr lang="en-US" sz="2499">
                <a:solidFill>
                  <a:srgbClr val="000000"/>
                </a:solidFill>
                <a:latin typeface="Arimo"/>
              </a:rPr>
              <a:t>Yüzdeki sivilcelerin artması</a:t>
            </a:r>
          </a:p>
          <a:p>
            <a:pPr marL="539749" lvl="1" indent="-269875">
              <a:lnSpc>
                <a:spcPts val="5249"/>
              </a:lnSpc>
              <a:buFont typeface="Arial"/>
              <a:buChar char="•"/>
            </a:pPr>
            <a:r>
              <a:rPr lang="en-US" sz="2499">
                <a:solidFill>
                  <a:srgbClr val="000000"/>
                </a:solidFill>
                <a:latin typeface="Arimo"/>
              </a:rPr>
              <a:t>Vücutta kıllanma</a:t>
            </a:r>
          </a:p>
          <a:p>
            <a:pPr marL="539749" lvl="1" indent="-269875">
              <a:lnSpc>
                <a:spcPts val="5249"/>
              </a:lnSpc>
              <a:buFont typeface="Arial"/>
              <a:buChar char="•"/>
            </a:pPr>
            <a:r>
              <a:rPr lang="en-US" sz="2499">
                <a:solidFill>
                  <a:srgbClr val="000000"/>
                </a:solidFill>
                <a:latin typeface="Arimo"/>
              </a:rPr>
              <a:t>Ter bezlerinin çalışmasının artması</a:t>
            </a:r>
          </a:p>
          <a:p>
            <a:pPr marL="539749" lvl="1" indent="-269875">
              <a:lnSpc>
                <a:spcPts val="5249"/>
              </a:lnSpc>
              <a:buFont typeface="Arial"/>
              <a:buChar char="•"/>
            </a:pPr>
            <a:r>
              <a:rPr lang="en-US" sz="2499">
                <a:solidFill>
                  <a:srgbClr val="000000"/>
                </a:solidFill>
                <a:latin typeface="Arimo"/>
              </a:rPr>
              <a:t>Vücut kokusunun belirginleşmesi</a:t>
            </a:r>
          </a:p>
          <a:p>
            <a:pPr marL="539749" lvl="1" indent="-269875">
              <a:lnSpc>
                <a:spcPts val="5249"/>
              </a:lnSpc>
              <a:buFont typeface="Arial"/>
              <a:buChar char="•"/>
            </a:pPr>
            <a:r>
              <a:rPr lang="en-US" sz="2499">
                <a:solidFill>
                  <a:srgbClr val="000000"/>
                </a:solidFill>
                <a:latin typeface="Arimo"/>
              </a:rPr>
              <a:t>Akıl dişi</a:t>
            </a:r>
          </a:p>
          <a:p>
            <a:pPr marL="539749" lvl="1" indent="-269875">
              <a:lnSpc>
                <a:spcPts val="5249"/>
              </a:lnSpc>
              <a:buFont typeface="Arial"/>
              <a:buChar char="•"/>
            </a:pPr>
            <a:r>
              <a:rPr lang="en-US" sz="2499">
                <a:solidFill>
                  <a:srgbClr val="000000"/>
                </a:solidFill>
                <a:latin typeface="Arimo"/>
              </a:rPr>
              <a:t>Ay hali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2687361" y="-321014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4245965" y="446970"/>
            <a:ext cx="5391748" cy="1163460"/>
            <a:chOff x="0" y="0"/>
            <a:chExt cx="1420049" cy="306426"/>
          </a:xfrm>
        </p:grpSpPr>
        <p:sp>
          <p:nvSpPr>
            <p:cNvPr id="6" name="Freeform 6"/>
            <p:cNvSpPr/>
            <p:nvPr/>
          </p:nvSpPr>
          <p:spPr>
            <a:xfrm>
              <a:off x="0" y="0"/>
              <a:ext cx="1420049" cy="306426"/>
            </a:xfrm>
            <a:custGeom>
              <a:avLst/>
              <a:gdLst/>
              <a:ahLst/>
              <a:cxnLst/>
              <a:rect l="l" t="t" r="r" b="b"/>
              <a:pathLst>
                <a:path w="1420049" h="306426">
                  <a:moveTo>
                    <a:pt x="17231" y="0"/>
                  </a:moveTo>
                  <a:lnTo>
                    <a:pt x="1402818" y="0"/>
                  </a:lnTo>
                  <a:cubicBezTo>
                    <a:pt x="1412334" y="0"/>
                    <a:pt x="1420049" y="7714"/>
                    <a:pt x="1420049" y="17231"/>
                  </a:cubicBezTo>
                  <a:lnTo>
                    <a:pt x="1420049" y="289195"/>
                  </a:lnTo>
                  <a:cubicBezTo>
                    <a:pt x="1420049" y="293765"/>
                    <a:pt x="1418233" y="298148"/>
                    <a:pt x="1415002" y="301379"/>
                  </a:cubicBezTo>
                  <a:cubicBezTo>
                    <a:pt x="1411771" y="304610"/>
                    <a:pt x="1407388" y="306426"/>
                    <a:pt x="1402818" y="306426"/>
                  </a:cubicBezTo>
                  <a:lnTo>
                    <a:pt x="17231" y="306426"/>
                  </a:lnTo>
                  <a:cubicBezTo>
                    <a:pt x="7714" y="306426"/>
                    <a:pt x="0" y="298711"/>
                    <a:pt x="0" y="289195"/>
                  </a:cubicBezTo>
                  <a:lnTo>
                    <a:pt x="0" y="17231"/>
                  </a:lnTo>
                  <a:cubicBezTo>
                    <a:pt x="0" y="7714"/>
                    <a:pt x="7714" y="0"/>
                    <a:pt x="17231" y="0"/>
                  </a:cubicBezTo>
                  <a:close/>
                </a:path>
              </a:pathLst>
            </a:custGeom>
            <a:solidFill>
              <a:srgbClr val="FFFFFF"/>
            </a:solidFill>
            <a:ln cap="sq">
              <a:noFill/>
              <a:prstDash val="solid"/>
              <a:miter/>
            </a:ln>
          </p:spPr>
        </p:sp>
        <p:sp>
          <p:nvSpPr>
            <p:cNvPr id="7" name="TextBox 7"/>
            <p:cNvSpPr txBox="1"/>
            <p:nvPr/>
          </p:nvSpPr>
          <p:spPr>
            <a:xfrm>
              <a:off x="0" y="-66675"/>
              <a:ext cx="1420049" cy="373101"/>
            </a:xfrm>
            <a:prstGeom prst="rect">
              <a:avLst/>
            </a:prstGeom>
          </p:spPr>
          <p:txBody>
            <a:bodyPr lIns="215900" tIns="215900" rIns="215900" bIns="215900" rtlCol="0" anchor="ctr"/>
            <a:lstStyle/>
            <a:p>
              <a:pPr marL="0" lvl="0" indent="0" algn="ctr">
                <a:lnSpc>
                  <a:spcPts val="5179"/>
                </a:lnSpc>
                <a:spcBef>
                  <a:spcPct val="0"/>
                </a:spcBef>
              </a:pPr>
              <a:r>
                <a:rPr lang="en-US" sz="3699">
                  <a:solidFill>
                    <a:srgbClr val="2B1511"/>
                  </a:solidFill>
                  <a:latin typeface="Canva Sans Bold"/>
                </a:rPr>
                <a:t>BİLİŞSEL GELİŞİM</a:t>
              </a:r>
            </a:p>
          </p:txBody>
        </p:sp>
      </p:grpSp>
      <p:grpSp>
        <p:nvGrpSpPr>
          <p:cNvPr id="8" name="Group 8"/>
          <p:cNvGrpSpPr/>
          <p:nvPr/>
        </p:nvGrpSpPr>
        <p:grpSpPr>
          <a:xfrm>
            <a:off x="15848734" y="8098728"/>
            <a:ext cx="3616106" cy="361610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0" name="TextBox 10"/>
            <p:cNvSpPr txBox="1"/>
            <p:nvPr/>
          </p:nvSpPr>
          <p:spPr>
            <a:xfrm>
              <a:off x="76200" y="19050"/>
              <a:ext cx="660400" cy="717550"/>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1" name="TextBox 11"/>
          <p:cNvSpPr txBox="1"/>
          <p:nvPr/>
        </p:nvSpPr>
        <p:spPr>
          <a:xfrm>
            <a:off x="626630" y="2119643"/>
            <a:ext cx="616570" cy="616409"/>
          </a:xfrm>
          <a:prstGeom prst="rect">
            <a:avLst/>
          </a:prstGeom>
        </p:spPr>
        <p:txBody>
          <a:bodyPr lIns="0" tIns="0" rIns="0" bIns="0" rtlCol="0" anchor="t">
            <a:spAutoFit/>
          </a:bodyPr>
          <a:lstStyle/>
          <a:p>
            <a:pPr algn="ctr">
              <a:lnSpc>
                <a:spcPts val="5049"/>
              </a:lnSpc>
            </a:pPr>
            <a:r>
              <a:rPr lang="en-US" sz="3322">
                <a:solidFill>
                  <a:srgbClr val="FFFAEB"/>
                </a:solidFill>
                <a:latin typeface="Arimo Bold"/>
              </a:rPr>
              <a:t>01</a:t>
            </a:r>
          </a:p>
        </p:txBody>
      </p:sp>
      <p:sp>
        <p:nvSpPr>
          <p:cNvPr id="12" name="TextBox 12"/>
          <p:cNvSpPr txBox="1"/>
          <p:nvPr/>
        </p:nvSpPr>
        <p:spPr>
          <a:xfrm>
            <a:off x="626630" y="3786947"/>
            <a:ext cx="616570" cy="616409"/>
          </a:xfrm>
          <a:prstGeom prst="rect">
            <a:avLst/>
          </a:prstGeom>
        </p:spPr>
        <p:txBody>
          <a:bodyPr lIns="0" tIns="0" rIns="0" bIns="0" rtlCol="0" anchor="t">
            <a:spAutoFit/>
          </a:bodyPr>
          <a:lstStyle/>
          <a:p>
            <a:pPr algn="ctr">
              <a:lnSpc>
                <a:spcPts val="5049"/>
              </a:lnSpc>
            </a:pPr>
            <a:r>
              <a:rPr lang="en-US" sz="3322">
                <a:solidFill>
                  <a:srgbClr val="FFFAEB"/>
                </a:solidFill>
                <a:latin typeface="Arimo Bold"/>
              </a:rPr>
              <a:t>02</a:t>
            </a:r>
          </a:p>
        </p:txBody>
      </p:sp>
      <p:sp>
        <p:nvSpPr>
          <p:cNvPr id="13" name="TextBox 13"/>
          <p:cNvSpPr txBox="1"/>
          <p:nvPr/>
        </p:nvSpPr>
        <p:spPr>
          <a:xfrm>
            <a:off x="626630" y="5400666"/>
            <a:ext cx="616570" cy="616409"/>
          </a:xfrm>
          <a:prstGeom prst="rect">
            <a:avLst/>
          </a:prstGeom>
        </p:spPr>
        <p:txBody>
          <a:bodyPr lIns="0" tIns="0" rIns="0" bIns="0" rtlCol="0" anchor="t">
            <a:spAutoFit/>
          </a:bodyPr>
          <a:lstStyle/>
          <a:p>
            <a:pPr algn="ctr">
              <a:lnSpc>
                <a:spcPts val="5049"/>
              </a:lnSpc>
            </a:pPr>
            <a:r>
              <a:rPr lang="en-US" sz="3322">
                <a:solidFill>
                  <a:srgbClr val="A44F30"/>
                </a:solidFill>
                <a:latin typeface="Arimo Bold"/>
              </a:rPr>
              <a:t>03</a:t>
            </a:r>
          </a:p>
        </p:txBody>
      </p:sp>
      <p:sp>
        <p:nvSpPr>
          <p:cNvPr id="14" name="TextBox 14"/>
          <p:cNvSpPr txBox="1"/>
          <p:nvPr/>
        </p:nvSpPr>
        <p:spPr>
          <a:xfrm>
            <a:off x="626630" y="7733374"/>
            <a:ext cx="616570" cy="616409"/>
          </a:xfrm>
          <a:prstGeom prst="rect">
            <a:avLst/>
          </a:prstGeom>
        </p:spPr>
        <p:txBody>
          <a:bodyPr lIns="0" tIns="0" rIns="0" bIns="0" rtlCol="0" anchor="t">
            <a:spAutoFit/>
          </a:bodyPr>
          <a:lstStyle/>
          <a:p>
            <a:pPr marL="0" lvl="1" indent="0" algn="ctr">
              <a:lnSpc>
                <a:spcPts val="5049"/>
              </a:lnSpc>
              <a:spcBef>
                <a:spcPct val="0"/>
              </a:spcBef>
            </a:pPr>
            <a:r>
              <a:rPr lang="en-US" sz="3322">
                <a:solidFill>
                  <a:srgbClr val="A44F30"/>
                </a:solidFill>
                <a:latin typeface="Arimo Bold"/>
              </a:rPr>
              <a:t>04</a:t>
            </a:r>
          </a:p>
        </p:txBody>
      </p:sp>
      <p:sp>
        <p:nvSpPr>
          <p:cNvPr id="15" name="TextBox 15"/>
          <p:cNvSpPr txBox="1"/>
          <p:nvPr/>
        </p:nvSpPr>
        <p:spPr>
          <a:xfrm>
            <a:off x="1830916" y="1669023"/>
            <a:ext cx="14626167" cy="1517650"/>
          </a:xfrm>
          <a:prstGeom prst="rect">
            <a:avLst/>
          </a:prstGeom>
        </p:spPr>
        <p:txBody>
          <a:bodyPr lIns="0" tIns="0" rIns="0" bIns="0" rtlCol="0" anchor="t">
            <a:spAutoFit/>
          </a:bodyPr>
          <a:lstStyle/>
          <a:p>
            <a:pPr>
              <a:lnSpc>
                <a:spcPts val="4099"/>
              </a:lnSpc>
            </a:pPr>
            <a:r>
              <a:rPr lang="en-US" sz="2499">
                <a:solidFill>
                  <a:srgbClr val="000000"/>
                </a:solidFill>
                <a:latin typeface="Arimo"/>
              </a:rPr>
              <a:t>Ergen, bir problem çözme durumunda neden-sonuç ilişkisini kurabilmek için olası tüm değişkenleri göz önüne alabilir ve bunlardan birini sınarken diğerlerini dışarıda bırakabilir. Gerçek ve somut olmayanla yani olasılıklarla ilgilenebilir ve mecaz anlamları anlamakta güçlük çekmez.</a:t>
            </a:r>
          </a:p>
        </p:txBody>
      </p:sp>
      <p:sp>
        <p:nvSpPr>
          <p:cNvPr id="16" name="TextBox 16"/>
          <p:cNvSpPr txBox="1"/>
          <p:nvPr/>
        </p:nvSpPr>
        <p:spPr>
          <a:xfrm>
            <a:off x="1772303" y="3733397"/>
            <a:ext cx="15786531" cy="1003300"/>
          </a:xfrm>
          <a:prstGeom prst="rect">
            <a:avLst/>
          </a:prstGeom>
        </p:spPr>
        <p:txBody>
          <a:bodyPr lIns="0" tIns="0" rIns="0" bIns="0" rtlCol="0" anchor="t">
            <a:spAutoFit/>
          </a:bodyPr>
          <a:lstStyle/>
          <a:p>
            <a:pPr>
              <a:lnSpc>
                <a:spcPts val="4099"/>
              </a:lnSpc>
            </a:pPr>
            <a:r>
              <a:rPr lang="en-US" sz="2499">
                <a:solidFill>
                  <a:srgbClr val="000000"/>
                </a:solidFill>
                <a:latin typeface="Arimo"/>
              </a:rPr>
              <a:t>Ergenlerdeki soyut düşünce onların günlük davranışlarını da etkilemektedir. Kendileri ve dünya hakkında daha fazla düşünmekte ve 13-15 yaşları arasında daha tartışmacı, idealist ve eleştirici olmaktadırlar. </a:t>
            </a:r>
          </a:p>
        </p:txBody>
      </p:sp>
      <p:sp>
        <p:nvSpPr>
          <p:cNvPr id="17" name="TextBox 17"/>
          <p:cNvSpPr txBox="1"/>
          <p:nvPr/>
        </p:nvSpPr>
        <p:spPr>
          <a:xfrm>
            <a:off x="1772303" y="5207221"/>
            <a:ext cx="15730820" cy="1003300"/>
          </a:xfrm>
          <a:prstGeom prst="rect">
            <a:avLst/>
          </a:prstGeom>
        </p:spPr>
        <p:txBody>
          <a:bodyPr lIns="0" tIns="0" rIns="0" bIns="0" rtlCol="0" anchor="t">
            <a:spAutoFit/>
          </a:bodyPr>
          <a:lstStyle/>
          <a:p>
            <a:pPr>
              <a:lnSpc>
                <a:spcPts val="4099"/>
              </a:lnSpc>
            </a:pPr>
            <a:r>
              <a:rPr lang="en-US" sz="2499">
                <a:solidFill>
                  <a:srgbClr val="000000"/>
                </a:solidFill>
                <a:latin typeface="Arimo"/>
              </a:rPr>
              <a:t>Bununla birlikte kendilerinin ve başkalarının soyut bakış açılarını değerlendirmekte zorlandıkları için yeni bir ben merkezci eğilim içine girmektedirler. Kendi düşünceleri, duyguları ve davranışlarıyla aşırı ilgilidirler.</a:t>
            </a:r>
          </a:p>
        </p:txBody>
      </p:sp>
      <p:sp>
        <p:nvSpPr>
          <p:cNvPr id="18" name="TextBox 18"/>
          <p:cNvSpPr txBox="1"/>
          <p:nvPr/>
        </p:nvSpPr>
        <p:spPr>
          <a:xfrm>
            <a:off x="1717194" y="7226300"/>
            <a:ext cx="16190420" cy="2032000"/>
          </a:xfrm>
          <a:prstGeom prst="rect">
            <a:avLst/>
          </a:prstGeom>
        </p:spPr>
        <p:txBody>
          <a:bodyPr lIns="0" tIns="0" rIns="0" bIns="0" rtlCol="0" anchor="t">
            <a:spAutoFit/>
          </a:bodyPr>
          <a:lstStyle/>
          <a:p>
            <a:pPr>
              <a:lnSpc>
                <a:spcPts val="4099"/>
              </a:lnSpc>
            </a:pPr>
            <a:r>
              <a:rPr lang="en-US" sz="2499">
                <a:solidFill>
                  <a:srgbClr val="000000"/>
                </a:solidFill>
                <a:latin typeface="Arimo"/>
              </a:rPr>
              <a:t>Kendi ve diğerleri arasındaki ilişkilerle ilgili olarak da iki önemli çarpıtmaları vardır. Bunlardan biri, kendi kendileriyle çok ilgili olmalarının ötesinde diğerlerinin de kendisiyle ilgilendiklerini düşünmeleri ve devamlı bir sahnede, herkes kendilerini izliyormuş gibi davranmalarıdır. Diğeri ise kendi önemlerini aşırılaştırmaları ve kendilerini özel ve özgün olarak algılamaları sonucu başkalarının başına gelenin kendi başlarına da gelebileceğini düşünememeleridir.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422460" y="-509784"/>
            <a:ext cx="19132920" cy="2701944"/>
            <a:chOff x="0" y="0"/>
            <a:chExt cx="5039123" cy="711623"/>
          </a:xfrm>
        </p:grpSpPr>
        <p:sp>
          <p:nvSpPr>
            <p:cNvPr id="3" name="Freeform 3"/>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 name="TextBox 4"/>
            <p:cNvSpPr txBox="1"/>
            <p:nvPr/>
          </p:nvSpPr>
          <p:spPr>
            <a:xfrm>
              <a:off x="0" y="-57150"/>
              <a:ext cx="5039123" cy="768773"/>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a:off x="5778269" y="1375556"/>
            <a:ext cx="6731462" cy="1306335"/>
            <a:chOff x="0" y="0"/>
            <a:chExt cx="1772895" cy="344055"/>
          </a:xfrm>
        </p:grpSpPr>
        <p:sp>
          <p:nvSpPr>
            <p:cNvPr id="6" name="Freeform 6"/>
            <p:cNvSpPr/>
            <p:nvPr/>
          </p:nvSpPr>
          <p:spPr>
            <a:xfrm>
              <a:off x="0" y="0"/>
              <a:ext cx="1772895" cy="344055"/>
            </a:xfrm>
            <a:custGeom>
              <a:avLst/>
              <a:gdLst/>
              <a:ahLst/>
              <a:cxnLst/>
              <a:rect l="l" t="t" r="r" b="b"/>
              <a:pathLst>
                <a:path w="1772895" h="344055">
                  <a:moveTo>
                    <a:pt x="13801" y="0"/>
                  </a:moveTo>
                  <a:lnTo>
                    <a:pt x="1759094" y="0"/>
                  </a:lnTo>
                  <a:cubicBezTo>
                    <a:pt x="1766716" y="0"/>
                    <a:pt x="1772895" y="6179"/>
                    <a:pt x="1772895" y="13801"/>
                  </a:cubicBezTo>
                  <a:lnTo>
                    <a:pt x="1772895" y="330254"/>
                  </a:lnTo>
                  <a:cubicBezTo>
                    <a:pt x="1772895" y="337876"/>
                    <a:pt x="1766716" y="344055"/>
                    <a:pt x="1759094" y="344055"/>
                  </a:cubicBezTo>
                  <a:lnTo>
                    <a:pt x="13801" y="344055"/>
                  </a:lnTo>
                  <a:cubicBezTo>
                    <a:pt x="6179" y="344055"/>
                    <a:pt x="0" y="337876"/>
                    <a:pt x="0" y="330254"/>
                  </a:cubicBezTo>
                  <a:lnTo>
                    <a:pt x="0" y="13801"/>
                  </a:lnTo>
                  <a:cubicBezTo>
                    <a:pt x="0" y="6179"/>
                    <a:pt x="6179" y="0"/>
                    <a:pt x="13801" y="0"/>
                  </a:cubicBezTo>
                  <a:close/>
                </a:path>
              </a:pathLst>
            </a:custGeom>
            <a:solidFill>
              <a:srgbClr val="FFFFFF"/>
            </a:solidFill>
            <a:ln cap="sq">
              <a:noFill/>
              <a:prstDash val="solid"/>
              <a:miter/>
            </a:ln>
          </p:spPr>
        </p:sp>
        <p:sp>
          <p:nvSpPr>
            <p:cNvPr id="7" name="TextBox 7"/>
            <p:cNvSpPr txBox="1"/>
            <p:nvPr/>
          </p:nvSpPr>
          <p:spPr>
            <a:xfrm>
              <a:off x="0" y="-104775"/>
              <a:ext cx="1772895" cy="448830"/>
            </a:xfrm>
            <a:prstGeom prst="rect">
              <a:avLst/>
            </a:prstGeom>
          </p:spPr>
          <p:txBody>
            <a:bodyPr lIns="215900" tIns="215900" rIns="215900" bIns="215900" rtlCol="0" anchor="ctr"/>
            <a:lstStyle/>
            <a:p>
              <a:pPr marL="0" lvl="0" indent="0" algn="ctr">
                <a:lnSpc>
                  <a:spcPts val="6299"/>
                </a:lnSpc>
                <a:spcBef>
                  <a:spcPct val="0"/>
                </a:spcBef>
              </a:pPr>
              <a:r>
                <a:rPr lang="en-US" sz="4500">
                  <a:solidFill>
                    <a:srgbClr val="2B1511"/>
                  </a:solidFill>
                  <a:latin typeface="Arimo Bold"/>
                </a:rPr>
                <a:t>ZİHİNSEL GELİŞİM</a:t>
              </a:r>
            </a:p>
          </p:txBody>
        </p:sp>
      </p:grpSp>
      <p:grpSp>
        <p:nvGrpSpPr>
          <p:cNvPr id="8" name="Group 8"/>
          <p:cNvGrpSpPr/>
          <p:nvPr/>
        </p:nvGrpSpPr>
        <p:grpSpPr>
          <a:xfrm>
            <a:off x="-641135" y="9258300"/>
            <a:ext cx="19132920" cy="2701944"/>
            <a:chOff x="0" y="0"/>
            <a:chExt cx="5039123" cy="711623"/>
          </a:xfrm>
        </p:grpSpPr>
        <p:sp>
          <p:nvSpPr>
            <p:cNvPr id="9" name="Freeform 9"/>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10" name="TextBox 10"/>
            <p:cNvSpPr txBox="1"/>
            <p:nvPr/>
          </p:nvSpPr>
          <p:spPr>
            <a:xfrm>
              <a:off x="0" y="-57150"/>
              <a:ext cx="5039123" cy="768773"/>
            </a:xfrm>
            <a:prstGeom prst="rect">
              <a:avLst/>
            </a:prstGeom>
          </p:spPr>
          <p:txBody>
            <a:bodyPr lIns="50800" tIns="50800" rIns="50800" bIns="50800" rtlCol="0" anchor="ctr"/>
            <a:lstStyle/>
            <a:p>
              <a:pPr algn="ctr">
                <a:lnSpc>
                  <a:spcPts val="2590"/>
                </a:lnSpc>
              </a:pPr>
              <a:endParaRPr/>
            </a:p>
          </p:txBody>
        </p:sp>
      </p:grpSp>
      <p:grpSp>
        <p:nvGrpSpPr>
          <p:cNvPr id="11" name="Group 11"/>
          <p:cNvGrpSpPr/>
          <p:nvPr/>
        </p:nvGrpSpPr>
        <p:grpSpPr>
          <a:xfrm>
            <a:off x="496346" y="3003144"/>
            <a:ext cx="354902" cy="35490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590"/>
                </a:lnSpc>
              </a:pPr>
              <a:endParaRPr/>
            </a:p>
          </p:txBody>
        </p:sp>
      </p:grpSp>
      <p:grpSp>
        <p:nvGrpSpPr>
          <p:cNvPr id="14" name="Group 14"/>
          <p:cNvGrpSpPr/>
          <p:nvPr/>
        </p:nvGrpSpPr>
        <p:grpSpPr>
          <a:xfrm>
            <a:off x="496346" y="4788598"/>
            <a:ext cx="354902" cy="35490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590"/>
                </a:lnSpc>
              </a:pPr>
              <a:endParaRPr/>
            </a:p>
          </p:txBody>
        </p:sp>
      </p:grpSp>
      <p:sp>
        <p:nvSpPr>
          <p:cNvPr id="17" name="TextBox 17"/>
          <p:cNvSpPr txBox="1"/>
          <p:nvPr/>
        </p:nvSpPr>
        <p:spPr>
          <a:xfrm>
            <a:off x="1261693" y="2945994"/>
            <a:ext cx="17026307" cy="869950"/>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Arimo"/>
              </a:rPr>
              <a:t>12 yaş ve üzerisi zihinsel gelişim çerçevesinde varsayımlar kurabilir, mantıksal sonuçlar çıkarabilir ve karmaşık sorunları sistemli biçimde çözebilir. </a:t>
            </a:r>
          </a:p>
        </p:txBody>
      </p:sp>
      <p:sp>
        <p:nvSpPr>
          <p:cNvPr id="18" name="TextBox 18"/>
          <p:cNvSpPr txBox="1"/>
          <p:nvPr/>
        </p:nvSpPr>
        <p:spPr>
          <a:xfrm>
            <a:off x="1115437" y="4757993"/>
            <a:ext cx="16057126" cy="431800"/>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Arimo"/>
              </a:rPr>
              <a:t>Bu dönem gençleri kendi görüşlerini haklı gösterebilecek düşünce kurallarını ve mantık yollarını bulmaya başlarlar.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B15E"/>
        </a:solidFill>
        <a:effectLst/>
      </p:bgPr>
    </p:bg>
    <p:spTree>
      <p:nvGrpSpPr>
        <p:cNvPr id="1" name=""/>
        <p:cNvGrpSpPr/>
        <p:nvPr/>
      </p:nvGrpSpPr>
      <p:grpSpPr>
        <a:xfrm>
          <a:off x="0" y="0"/>
          <a:ext cx="0" cy="0"/>
          <a:chOff x="0" y="0"/>
          <a:chExt cx="0" cy="0"/>
        </a:xfrm>
      </p:grpSpPr>
      <p:grpSp>
        <p:nvGrpSpPr>
          <p:cNvPr id="2" name="Group 2"/>
          <p:cNvGrpSpPr/>
          <p:nvPr/>
        </p:nvGrpSpPr>
        <p:grpSpPr>
          <a:xfrm>
            <a:off x="4566944" y="35835"/>
            <a:ext cx="9036718" cy="1757954"/>
            <a:chOff x="0" y="0"/>
            <a:chExt cx="2380041" cy="463000"/>
          </a:xfrm>
        </p:grpSpPr>
        <p:sp>
          <p:nvSpPr>
            <p:cNvPr id="3" name="Freeform 3"/>
            <p:cNvSpPr/>
            <p:nvPr/>
          </p:nvSpPr>
          <p:spPr>
            <a:xfrm>
              <a:off x="0" y="0"/>
              <a:ext cx="2380041" cy="463000"/>
            </a:xfrm>
            <a:custGeom>
              <a:avLst/>
              <a:gdLst/>
              <a:ahLst/>
              <a:cxnLst/>
              <a:rect l="l" t="t" r="r" b="b"/>
              <a:pathLst>
                <a:path w="2380041" h="463000">
                  <a:moveTo>
                    <a:pt x="10281" y="0"/>
                  </a:moveTo>
                  <a:lnTo>
                    <a:pt x="2369760" y="0"/>
                  </a:lnTo>
                  <a:cubicBezTo>
                    <a:pt x="2375438" y="0"/>
                    <a:pt x="2380041" y="4603"/>
                    <a:pt x="2380041" y="10281"/>
                  </a:cubicBezTo>
                  <a:lnTo>
                    <a:pt x="2380041" y="452720"/>
                  </a:lnTo>
                  <a:cubicBezTo>
                    <a:pt x="2380041" y="458397"/>
                    <a:pt x="2375438" y="463000"/>
                    <a:pt x="2369760" y="463000"/>
                  </a:cubicBezTo>
                  <a:lnTo>
                    <a:pt x="10281" y="463000"/>
                  </a:lnTo>
                  <a:cubicBezTo>
                    <a:pt x="4603" y="463000"/>
                    <a:pt x="0" y="458397"/>
                    <a:pt x="0" y="452720"/>
                  </a:cubicBezTo>
                  <a:lnTo>
                    <a:pt x="0" y="10281"/>
                  </a:lnTo>
                  <a:cubicBezTo>
                    <a:pt x="0" y="4603"/>
                    <a:pt x="4603" y="0"/>
                    <a:pt x="10281" y="0"/>
                  </a:cubicBezTo>
                  <a:close/>
                </a:path>
              </a:pathLst>
            </a:custGeom>
            <a:solidFill>
              <a:srgbClr val="FFFAEB"/>
            </a:solidFill>
            <a:ln cap="sq">
              <a:noFill/>
              <a:prstDash val="solid"/>
              <a:miter/>
            </a:ln>
          </p:spPr>
        </p:sp>
        <p:sp>
          <p:nvSpPr>
            <p:cNvPr id="4" name="TextBox 4"/>
            <p:cNvSpPr txBox="1"/>
            <p:nvPr/>
          </p:nvSpPr>
          <p:spPr>
            <a:xfrm>
              <a:off x="0" y="-85725"/>
              <a:ext cx="2380041" cy="548725"/>
            </a:xfrm>
            <a:prstGeom prst="rect">
              <a:avLst/>
            </a:prstGeom>
          </p:spPr>
          <p:txBody>
            <a:bodyPr lIns="50800" tIns="50800" rIns="50800" bIns="50800" rtlCol="0" anchor="ctr"/>
            <a:lstStyle/>
            <a:p>
              <a:pPr marL="0" lvl="0" indent="0" algn="ctr">
                <a:lnSpc>
                  <a:spcPts val="6224"/>
                </a:lnSpc>
                <a:spcBef>
                  <a:spcPct val="0"/>
                </a:spcBef>
              </a:pPr>
              <a:r>
                <a:rPr lang="en-US" sz="4446">
                  <a:solidFill>
                    <a:srgbClr val="2B1511"/>
                  </a:solidFill>
                  <a:latin typeface="Canva Sans Bold"/>
                </a:rPr>
                <a:t>DUYGUSAL  GELİŞİM</a:t>
              </a:r>
            </a:p>
          </p:txBody>
        </p:sp>
      </p:grpSp>
      <p:sp>
        <p:nvSpPr>
          <p:cNvPr id="5" name="TextBox 5"/>
          <p:cNvSpPr txBox="1"/>
          <p:nvPr/>
        </p:nvSpPr>
        <p:spPr>
          <a:xfrm>
            <a:off x="0" y="2089064"/>
            <a:ext cx="18288000" cy="950595"/>
          </a:xfrm>
          <a:prstGeom prst="rect">
            <a:avLst/>
          </a:prstGeom>
        </p:spPr>
        <p:txBody>
          <a:bodyPr lIns="0" tIns="0" rIns="0" bIns="0" rtlCol="0" anchor="t">
            <a:spAutoFit/>
          </a:bodyPr>
          <a:lstStyle/>
          <a:p>
            <a:pPr marL="582928" lvl="1" indent="-291464">
              <a:lnSpc>
                <a:spcPts val="3779"/>
              </a:lnSpc>
              <a:buFont typeface="Arial"/>
              <a:buChar char="•"/>
            </a:pPr>
            <a:r>
              <a:rPr lang="en-US" sz="2699">
                <a:solidFill>
                  <a:srgbClr val="000000"/>
                </a:solidFill>
                <a:latin typeface="Arimo"/>
              </a:rPr>
              <a:t>Ergenlik dönemi dengesiz ve düzensiz bir evredir. Bu evre, "gence hiçbir şey anlatılamadığı için, anlatma çabasının yoğun olduğu bir dönem" olarak açıklanabilir.</a:t>
            </a:r>
          </a:p>
        </p:txBody>
      </p:sp>
      <p:sp>
        <p:nvSpPr>
          <p:cNvPr id="6" name="TextBox 6"/>
          <p:cNvSpPr txBox="1"/>
          <p:nvPr/>
        </p:nvSpPr>
        <p:spPr>
          <a:xfrm>
            <a:off x="0" y="3333521"/>
            <a:ext cx="18288000" cy="950595"/>
          </a:xfrm>
          <a:prstGeom prst="rect">
            <a:avLst/>
          </a:prstGeom>
        </p:spPr>
        <p:txBody>
          <a:bodyPr lIns="0" tIns="0" rIns="0" bIns="0" rtlCol="0" anchor="t">
            <a:spAutoFit/>
          </a:bodyPr>
          <a:lstStyle/>
          <a:p>
            <a:pPr marL="582928" lvl="1" indent="-291464">
              <a:lnSpc>
                <a:spcPts val="3779"/>
              </a:lnSpc>
              <a:buFont typeface="Arial"/>
              <a:buChar char="•"/>
            </a:pPr>
            <a:r>
              <a:rPr lang="en-US" sz="2699">
                <a:solidFill>
                  <a:srgbClr val="000000"/>
                </a:solidFill>
                <a:latin typeface="Arimo"/>
              </a:rPr>
              <a:t>Dönem, bir çelişkiler dönemidir. Yalnızlıktan duyulan hazzın yanı sıra bir gruba katılma özlemi, yetişkini hor görme ama ona dayanma; endişe ve umutsuzluğa karşın geleceğe coşkuyla yöneliş bu çelişkilerin en belirginleridir.</a:t>
            </a:r>
          </a:p>
        </p:txBody>
      </p:sp>
      <p:sp>
        <p:nvSpPr>
          <p:cNvPr id="7" name="TextBox 7"/>
          <p:cNvSpPr txBox="1"/>
          <p:nvPr/>
        </p:nvSpPr>
        <p:spPr>
          <a:xfrm>
            <a:off x="0" y="4749683"/>
            <a:ext cx="18170605" cy="474345"/>
          </a:xfrm>
          <a:prstGeom prst="rect">
            <a:avLst/>
          </a:prstGeom>
        </p:spPr>
        <p:txBody>
          <a:bodyPr lIns="0" tIns="0" rIns="0" bIns="0" rtlCol="0" anchor="t">
            <a:spAutoFit/>
          </a:bodyPr>
          <a:lstStyle/>
          <a:p>
            <a:pPr marL="582928" lvl="1" indent="-291464">
              <a:lnSpc>
                <a:spcPts val="3779"/>
              </a:lnSpc>
              <a:buFont typeface="Arial"/>
              <a:buChar char="•"/>
            </a:pPr>
            <a:r>
              <a:rPr lang="en-US" sz="2699">
                <a:solidFill>
                  <a:srgbClr val="000000"/>
                </a:solidFill>
                <a:latin typeface="Arimo"/>
              </a:rPr>
              <a:t>Bu evrede duyguların şiddet kazandığı görülür. Bunlar sinirlilik, öfke, bağırma, her şeye karşı gelme gibi özelliklerdir.</a:t>
            </a:r>
          </a:p>
        </p:txBody>
      </p:sp>
      <p:sp>
        <p:nvSpPr>
          <p:cNvPr id="8" name="TextBox 8"/>
          <p:cNvSpPr txBox="1"/>
          <p:nvPr/>
        </p:nvSpPr>
        <p:spPr>
          <a:xfrm>
            <a:off x="0" y="5724408"/>
            <a:ext cx="18288000" cy="950595"/>
          </a:xfrm>
          <a:prstGeom prst="rect">
            <a:avLst/>
          </a:prstGeom>
        </p:spPr>
        <p:txBody>
          <a:bodyPr lIns="0" tIns="0" rIns="0" bIns="0" rtlCol="0" anchor="t">
            <a:spAutoFit/>
          </a:bodyPr>
          <a:lstStyle/>
          <a:p>
            <a:pPr marL="582928" lvl="1" indent="-291464">
              <a:lnSpc>
                <a:spcPts val="3779"/>
              </a:lnSpc>
              <a:buFont typeface="Arial"/>
              <a:buChar char="•"/>
            </a:pPr>
            <a:r>
              <a:rPr lang="en-US" sz="2699">
                <a:solidFill>
                  <a:srgbClr val="000000"/>
                </a:solidFill>
                <a:latin typeface="Arimo"/>
              </a:rPr>
              <a:t>Bu dönemde genç; çabuk kurulan ve bozulan ilişkiler, kolay etkilenme, toplum içinde sivrilme, ilgi çekme ve rol sahibi olma çabası içindedir. </a:t>
            </a:r>
          </a:p>
        </p:txBody>
      </p:sp>
      <p:sp>
        <p:nvSpPr>
          <p:cNvPr id="9" name="TextBox 9"/>
          <p:cNvSpPr txBox="1"/>
          <p:nvPr/>
        </p:nvSpPr>
        <p:spPr>
          <a:xfrm>
            <a:off x="0" y="6972152"/>
            <a:ext cx="18288000" cy="950595"/>
          </a:xfrm>
          <a:prstGeom prst="rect">
            <a:avLst/>
          </a:prstGeom>
        </p:spPr>
        <p:txBody>
          <a:bodyPr lIns="0" tIns="0" rIns="0" bIns="0" rtlCol="0" anchor="t">
            <a:spAutoFit/>
          </a:bodyPr>
          <a:lstStyle/>
          <a:p>
            <a:pPr marL="582928" lvl="1" indent="-291464">
              <a:lnSpc>
                <a:spcPts val="3779"/>
              </a:lnSpc>
              <a:buFont typeface="Arial"/>
              <a:buChar char="•"/>
            </a:pPr>
            <a:r>
              <a:rPr lang="en-US" sz="2699">
                <a:solidFill>
                  <a:srgbClr val="000000"/>
                </a:solidFill>
                <a:latin typeface="Arimo"/>
              </a:rPr>
              <a:t>Toplumda saygınlık kazanmaya ve statü sahibi olmaya gereksinme duyar. Toplumsal uyum geniş ölçüde bu gereksinimin karşılanmasına bağlıdır.</a:t>
            </a:r>
          </a:p>
        </p:txBody>
      </p:sp>
      <p:sp>
        <p:nvSpPr>
          <p:cNvPr id="10" name="TextBox 10"/>
          <p:cNvSpPr txBox="1"/>
          <p:nvPr/>
        </p:nvSpPr>
        <p:spPr>
          <a:xfrm>
            <a:off x="0" y="8213577"/>
            <a:ext cx="18288000" cy="1903095"/>
          </a:xfrm>
          <a:prstGeom prst="rect">
            <a:avLst/>
          </a:prstGeom>
        </p:spPr>
        <p:txBody>
          <a:bodyPr lIns="0" tIns="0" rIns="0" bIns="0" rtlCol="0" anchor="t">
            <a:spAutoFit/>
          </a:bodyPr>
          <a:lstStyle/>
          <a:p>
            <a:pPr marL="582928" lvl="1" indent="-291464">
              <a:lnSpc>
                <a:spcPts val="3779"/>
              </a:lnSpc>
              <a:buFont typeface="Arial"/>
              <a:buChar char="•"/>
            </a:pPr>
            <a:r>
              <a:rPr lang="en-US" sz="2699">
                <a:solidFill>
                  <a:srgbClr val="000000"/>
                </a:solidFill>
                <a:latin typeface="Arimo"/>
              </a:rPr>
              <a:t>Gencin bu dönemde ailesiyle, arkadaşlarıyla ve öğretmenleriyle olan ilişkileri de önemlidir. Özdeşleşme içine girerek aile bireylerine, çevredeki kişilere, düşüncelere genişleyen alanda, gencin benimsediği düşünce, davranış, tutum ve eylemleri oluşur. Gencin bu dönemde arkadaş ilişkileri çerçevesinde, ait olduğu grup önem kazanır ve grup kurallarına uymada çaba harcar.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1788</Words>
  <Application>Microsoft Office PowerPoint</Application>
  <PresentationFormat>Özel</PresentationFormat>
  <Paragraphs>169</Paragraphs>
  <Slides>35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35</vt:i4>
      </vt:variant>
    </vt:vector>
  </HeadingPairs>
  <TitlesOfParts>
    <vt:vector size="42" baseType="lpstr">
      <vt:lpstr>Arial</vt:lpstr>
      <vt:lpstr>Arimo Bold</vt:lpstr>
      <vt:lpstr>Arimo</vt:lpstr>
      <vt:lpstr>Canva Sans Bold</vt:lpstr>
      <vt:lpstr>Canva Sans Medium</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Minimal Professional Business Project Presentation</dc:title>
  <cp:lastModifiedBy>PC</cp:lastModifiedBy>
  <cp:revision>4</cp:revision>
  <dcterms:created xsi:type="dcterms:W3CDTF">2006-08-16T00:00:00Z</dcterms:created>
  <dcterms:modified xsi:type="dcterms:W3CDTF">2024-03-01T08:04:08Z</dcterms:modified>
  <dc:identifier>DAF7WOXUG3E</dc:identifier>
</cp:coreProperties>
</file>